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2" r:id="rId1"/>
  </p:sldMasterIdLst>
  <p:notesMasterIdLst>
    <p:notesMasterId r:id="rId120"/>
  </p:notesMasterIdLst>
  <p:sldIdLst>
    <p:sldId id="256" r:id="rId2"/>
    <p:sldId id="257" r:id="rId3"/>
    <p:sldId id="258" r:id="rId4"/>
    <p:sldId id="262" r:id="rId5"/>
    <p:sldId id="261" r:id="rId6"/>
    <p:sldId id="266" r:id="rId7"/>
    <p:sldId id="263" r:id="rId8"/>
    <p:sldId id="264" r:id="rId9"/>
    <p:sldId id="267" r:id="rId10"/>
    <p:sldId id="268" r:id="rId11"/>
    <p:sldId id="627" r:id="rId12"/>
    <p:sldId id="643" r:id="rId13"/>
    <p:sldId id="271" r:id="rId14"/>
    <p:sldId id="596" r:id="rId15"/>
    <p:sldId id="619" r:id="rId16"/>
    <p:sldId id="273" r:id="rId17"/>
    <p:sldId id="274" r:id="rId18"/>
    <p:sldId id="597" r:id="rId19"/>
    <p:sldId id="269" r:id="rId20"/>
    <p:sldId id="644" r:id="rId21"/>
    <p:sldId id="275" r:id="rId22"/>
    <p:sldId id="598" r:id="rId23"/>
    <p:sldId id="620" r:id="rId24"/>
    <p:sldId id="279" r:id="rId25"/>
    <p:sldId id="280" r:id="rId26"/>
    <p:sldId id="301" r:id="rId27"/>
    <p:sldId id="282" r:id="rId28"/>
    <p:sldId id="599" r:id="rId29"/>
    <p:sldId id="645" r:id="rId30"/>
    <p:sldId id="278" r:id="rId31"/>
    <p:sldId id="628" r:id="rId32"/>
    <p:sldId id="629" r:id="rId33"/>
    <p:sldId id="621" r:id="rId34"/>
    <p:sldId id="630" r:id="rId35"/>
    <p:sldId id="288" r:id="rId36"/>
    <p:sldId id="294" r:id="rId37"/>
    <p:sldId id="646" r:id="rId38"/>
    <p:sldId id="277" r:id="rId39"/>
    <p:sldId id="603" r:id="rId40"/>
    <p:sldId id="622" r:id="rId41"/>
    <p:sldId id="297" r:id="rId42"/>
    <p:sldId id="298" r:id="rId43"/>
    <p:sldId id="604" r:id="rId44"/>
    <p:sldId id="296" r:id="rId45"/>
    <p:sldId id="300" r:id="rId46"/>
    <p:sldId id="299" r:id="rId47"/>
    <p:sldId id="605" r:id="rId48"/>
    <p:sldId id="302" r:id="rId49"/>
    <p:sldId id="647" r:id="rId50"/>
    <p:sldId id="303" r:id="rId51"/>
    <p:sldId id="286" r:id="rId52"/>
    <p:sldId id="624" r:id="rId53"/>
    <p:sldId id="637" r:id="rId54"/>
    <p:sldId id="640" r:id="rId55"/>
    <p:sldId id="641" r:id="rId56"/>
    <p:sldId id="642" r:id="rId57"/>
    <p:sldId id="639" r:id="rId58"/>
    <p:sldId id="540" r:id="rId59"/>
    <p:sldId id="541" r:id="rId60"/>
    <p:sldId id="304" r:id="rId61"/>
    <p:sldId id="380" r:id="rId62"/>
    <p:sldId id="542" r:id="rId63"/>
    <p:sldId id="387" r:id="rId64"/>
    <p:sldId id="383" r:id="rId65"/>
    <p:sldId id="648" r:id="rId66"/>
    <p:sldId id="285" r:id="rId67"/>
    <p:sldId id="625" r:id="rId68"/>
    <p:sldId id="651" r:id="rId69"/>
    <p:sldId id="396" r:id="rId70"/>
    <p:sldId id="617" r:id="rId71"/>
    <p:sldId id="652" r:id="rId72"/>
    <p:sldId id="397" r:id="rId73"/>
    <p:sldId id="618" r:id="rId74"/>
    <p:sldId id="653" r:id="rId75"/>
    <p:sldId id="393" r:id="rId76"/>
    <p:sldId id="649" r:id="rId77"/>
    <p:sldId id="284" r:id="rId78"/>
    <p:sldId id="606" r:id="rId79"/>
    <p:sldId id="626" r:id="rId80"/>
    <p:sldId id="551" r:id="rId81"/>
    <p:sldId id="549" r:id="rId82"/>
    <p:sldId id="607" r:id="rId83"/>
    <p:sldId id="550" r:id="rId84"/>
    <p:sldId id="608" r:id="rId85"/>
    <p:sldId id="650" r:id="rId86"/>
    <p:sldId id="566" r:id="rId87"/>
    <p:sldId id="634" r:id="rId88"/>
    <p:sldId id="632" r:id="rId89"/>
    <p:sldId id="609" r:id="rId90"/>
    <p:sldId id="568" r:id="rId91"/>
    <p:sldId id="570" r:id="rId92"/>
    <p:sldId id="569" r:id="rId93"/>
    <p:sldId id="571" r:id="rId94"/>
    <p:sldId id="610" r:id="rId95"/>
    <p:sldId id="573" r:id="rId96"/>
    <p:sldId id="574" r:id="rId97"/>
    <p:sldId id="583" r:id="rId98"/>
    <p:sldId id="591" r:id="rId99"/>
    <p:sldId id="611" r:id="rId100"/>
    <p:sldId id="593" r:id="rId101"/>
    <p:sldId id="576" r:id="rId102"/>
    <p:sldId id="612" r:id="rId103"/>
    <p:sldId id="577" r:id="rId104"/>
    <p:sldId id="613" r:id="rId105"/>
    <p:sldId id="586" r:id="rId106"/>
    <p:sldId id="587" r:id="rId107"/>
    <p:sldId id="656" r:id="rId108"/>
    <p:sldId id="623" r:id="rId109"/>
    <p:sldId id="633" r:id="rId110"/>
    <p:sldId id="654" r:id="rId111"/>
    <p:sldId id="578" r:id="rId112"/>
    <p:sldId id="615" r:id="rId113"/>
    <p:sldId id="588" r:id="rId114"/>
    <p:sldId id="589" r:id="rId115"/>
    <p:sldId id="616" r:id="rId116"/>
    <p:sldId id="636" r:id="rId117"/>
    <p:sldId id="655" r:id="rId118"/>
    <p:sldId id="554" r:id="rId1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3E9F666-ED3D-4572-A0F3-65FB42FF1112}">
          <p14:sldIdLst>
            <p14:sldId id="256"/>
            <p14:sldId id="257"/>
            <p14:sldId id="258"/>
            <p14:sldId id="262"/>
            <p14:sldId id="261"/>
            <p14:sldId id="266"/>
            <p14:sldId id="263"/>
            <p14:sldId id="264"/>
            <p14:sldId id="267"/>
            <p14:sldId id="268"/>
          </p14:sldIdLst>
        </p14:section>
        <p14:section name="Zusammenfassungsabschnitt" id="{D5AA4A63-8EEA-405D-9CE2-734FFEAAF85B}">
          <p14:sldIdLst>
            <p14:sldId id="627"/>
          </p14:sldIdLst>
        </p14:section>
        <p14:section name="Bereich 1 Deutsch / Kulturelle Bildung (NN)" id="{B3CFAF97-DC60-4748-BEFB-CDF367F97368}">
          <p14:sldIdLst>
            <p14:sldId id="643"/>
            <p14:sldId id="271"/>
            <p14:sldId id="596"/>
            <p14:sldId id="619"/>
            <p14:sldId id="273"/>
            <p14:sldId id="274"/>
            <p14:sldId id="597"/>
            <p14:sldId id="269"/>
          </p14:sldIdLst>
        </p14:section>
        <p14:section name="Abschnitt 2" id="{EFC610EF-0CAD-41C7-AC90-1F666EA5FBFA}">
          <p14:sldIdLst>
            <p14:sldId id="644"/>
            <p14:sldId id="275"/>
            <p14:sldId id="598"/>
            <p14:sldId id="620"/>
            <p14:sldId id="279"/>
            <p14:sldId id="280"/>
            <p14:sldId id="301"/>
            <p14:sldId id="282"/>
            <p14:sldId id="599"/>
          </p14:sldIdLst>
        </p14:section>
        <p14:section name="Abschnitt 3" id="{B1A7C4E1-E48A-47B3-9E17-75FF0035463B}">
          <p14:sldIdLst>
            <p14:sldId id="645"/>
            <p14:sldId id="278"/>
            <p14:sldId id="628"/>
            <p14:sldId id="629"/>
            <p14:sldId id="621"/>
            <p14:sldId id="630"/>
            <p14:sldId id="288"/>
            <p14:sldId id="294"/>
          </p14:sldIdLst>
        </p14:section>
        <p14:section name="Abschnitt 4" id="{B9E0C784-556F-436C-8FCB-AF8EE2BB65A6}">
          <p14:sldIdLst>
            <p14:sldId id="646"/>
            <p14:sldId id="277"/>
            <p14:sldId id="603"/>
            <p14:sldId id="622"/>
            <p14:sldId id="297"/>
            <p14:sldId id="298"/>
            <p14:sldId id="604"/>
            <p14:sldId id="296"/>
            <p14:sldId id="300"/>
            <p14:sldId id="299"/>
            <p14:sldId id="605"/>
            <p14:sldId id="302"/>
          </p14:sldIdLst>
        </p14:section>
        <p14:section name="Abschnitt 5" id="{E0ED804B-345D-484B-A245-B2C12CAF4972}">
          <p14:sldIdLst>
            <p14:sldId id="647"/>
            <p14:sldId id="303"/>
            <p14:sldId id="286"/>
            <p14:sldId id="624"/>
            <p14:sldId id="637"/>
            <p14:sldId id="640"/>
            <p14:sldId id="641"/>
            <p14:sldId id="642"/>
            <p14:sldId id="639"/>
            <p14:sldId id="540"/>
            <p14:sldId id="541"/>
            <p14:sldId id="304"/>
            <p14:sldId id="380"/>
            <p14:sldId id="542"/>
            <p14:sldId id="387"/>
            <p14:sldId id="383"/>
          </p14:sldIdLst>
        </p14:section>
        <p14:section name="Abschnitt 6" id="{D92B8A85-07D8-4637-A0E7-C82807EAE080}">
          <p14:sldIdLst>
            <p14:sldId id="648"/>
            <p14:sldId id="285"/>
            <p14:sldId id="625"/>
            <p14:sldId id="651"/>
            <p14:sldId id="396"/>
            <p14:sldId id="617"/>
            <p14:sldId id="652"/>
            <p14:sldId id="397"/>
            <p14:sldId id="618"/>
            <p14:sldId id="653"/>
            <p14:sldId id="393"/>
          </p14:sldIdLst>
        </p14:section>
        <p14:section name="Abschnitt 7" id="{0F08AE92-3D38-4231-B16B-A18094231050}">
          <p14:sldIdLst>
            <p14:sldId id="649"/>
            <p14:sldId id="284"/>
            <p14:sldId id="606"/>
            <p14:sldId id="626"/>
            <p14:sldId id="551"/>
            <p14:sldId id="549"/>
            <p14:sldId id="607"/>
            <p14:sldId id="550"/>
            <p14:sldId id="608"/>
          </p14:sldIdLst>
        </p14:section>
        <p14:section name="Abschnitt 8" id="{4582284F-9509-4020-8011-628EFEE5726C}">
          <p14:sldIdLst>
            <p14:sldId id="650"/>
            <p14:sldId id="566"/>
            <p14:sldId id="634"/>
            <p14:sldId id="632"/>
            <p14:sldId id="609"/>
            <p14:sldId id="568"/>
            <p14:sldId id="570"/>
            <p14:sldId id="569"/>
            <p14:sldId id="571"/>
            <p14:sldId id="610"/>
            <p14:sldId id="573"/>
            <p14:sldId id="574"/>
            <p14:sldId id="583"/>
            <p14:sldId id="591"/>
            <p14:sldId id="611"/>
            <p14:sldId id="593"/>
            <p14:sldId id="576"/>
            <p14:sldId id="612"/>
            <p14:sldId id="577"/>
            <p14:sldId id="613"/>
            <p14:sldId id="586"/>
            <p14:sldId id="587"/>
            <p14:sldId id="656"/>
            <p14:sldId id="623"/>
            <p14:sldId id="633"/>
            <p14:sldId id="654"/>
            <p14:sldId id="578"/>
            <p14:sldId id="615"/>
            <p14:sldId id="588"/>
            <p14:sldId id="589"/>
            <p14:sldId id="616"/>
            <p14:sldId id="636"/>
            <p14:sldId id="655"/>
            <p14:sldId id="55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  <a:srgbClr val="E48312"/>
    <a:srgbClr val="FFFFFF"/>
    <a:srgbClr val="AA96C0"/>
    <a:srgbClr val="40749B"/>
    <a:srgbClr val="E4E4E4"/>
    <a:srgbClr val="C5B598"/>
    <a:srgbClr val="FF9999"/>
    <a:srgbClr val="CC66FF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10" autoAdjust="0"/>
    <p:restoredTop sz="94660"/>
  </p:normalViewPr>
  <p:slideViewPr>
    <p:cSldViewPr snapToGrid="0">
      <p:cViewPr>
        <p:scale>
          <a:sx n="116" d="100"/>
          <a:sy n="116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74</c:v>
                </c:pt>
                <c:pt idx="1">
                  <c:v>129</c:v>
                </c:pt>
                <c:pt idx="2">
                  <c:v>139</c:v>
                </c:pt>
                <c:pt idx="3">
                  <c:v>154</c:v>
                </c:pt>
                <c:pt idx="4">
                  <c:v>178</c:v>
                </c:pt>
                <c:pt idx="5">
                  <c:v>171</c:v>
                </c:pt>
                <c:pt idx="6">
                  <c:v>129</c:v>
                </c:pt>
                <c:pt idx="7">
                  <c:v>130</c:v>
                </c:pt>
                <c:pt idx="8">
                  <c:v>135</c:v>
                </c:pt>
                <c:pt idx="9">
                  <c:v>148</c:v>
                </c:pt>
                <c:pt idx="10">
                  <c:v>149</c:v>
                </c:pt>
                <c:pt idx="11">
                  <c:v>162</c:v>
                </c:pt>
                <c:pt idx="12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7-42F9-8F7B-0FDA8AE37A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774464"/>
        <c:axId val="33764096"/>
      </c:barChart>
      <c:catAx>
        <c:axId val="797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764096"/>
        <c:crosses val="autoZero"/>
        <c:auto val="1"/>
        <c:lblAlgn val="ctr"/>
        <c:lblOffset val="100"/>
        <c:noMultiLvlLbl val="0"/>
      </c:catAx>
      <c:valAx>
        <c:axId val="3376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7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39020122483E-2"/>
          <c:y val="0.22610912321638654"/>
          <c:w val="0.96604938271604934"/>
          <c:h val="0.6662151515003587"/>
        </c:manualLayout>
      </c:layout>
      <c:barChart>
        <c:barDir val="col"/>
        <c:grouping val="clustered"/>
        <c:varyColors val="0"/>
        <c:ser>
          <c:idx val="0"/>
          <c:order val="0"/>
          <c:tx>
            <c:v>++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Einblicke in den EU der anderen Schulart</c:v>
              </c:pt>
              <c:pt idx="1">
                <c:v>didaktische Kriterien des Eus der anderen Schulart</c:v>
              </c:pt>
              <c:pt idx="2">
                <c:v>effektiver Austausch</c:v>
              </c:pt>
              <c:pt idx="3">
                <c:v>Arbeitsatmosphäre</c:v>
              </c:pt>
            </c:strLit>
          </c:cat>
          <c:val>
            <c:numRef>
              <c:f>'2018 (Gym)'!$D$4:$D$7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20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61-4A29-9A73-A3C773BDCF70}"/>
            </c:ext>
          </c:extLst>
        </c:ser>
        <c:ser>
          <c:idx val="1"/>
          <c:order val="1"/>
          <c:tx>
            <c:v>+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Einblicke in den EU der anderen Schulart</c:v>
              </c:pt>
              <c:pt idx="1">
                <c:v>didaktische Kriterien des Eus der anderen Schulart</c:v>
              </c:pt>
              <c:pt idx="2">
                <c:v>effektiver Austausch</c:v>
              </c:pt>
              <c:pt idx="3">
                <c:v>Arbeitsatmosphäre</c:v>
              </c:pt>
            </c:strLit>
          </c:cat>
          <c:val>
            <c:numRef>
              <c:f>'2018 (Gym)'!$G$4:$G$7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61-4A29-9A73-A3C773BDCF70}"/>
            </c:ext>
          </c:extLst>
        </c:ser>
        <c:ser>
          <c:idx val="2"/>
          <c:order val="2"/>
          <c:tx>
            <c:v>0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Einblicke in den EU der anderen Schulart</c:v>
              </c:pt>
              <c:pt idx="1">
                <c:v>didaktische Kriterien des Eus der anderen Schulart</c:v>
              </c:pt>
              <c:pt idx="2">
                <c:v>effektiver Austausch</c:v>
              </c:pt>
              <c:pt idx="3">
                <c:v>Arbeitsatmosphäre</c:v>
              </c:pt>
            </c:strLit>
          </c:cat>
          <c:val>
            <c:numRef>
              <c:f>'2018 (Gym)'!$J$4:$J$7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61-4A29-9A73-A3C773BDCF70}"/>
            </c:ext>
          </c:extLst>
        </c:ser>
        <c:ser>
          <c:idx val="3"/>
          <c:order val="3"/>
          <c:tx>
            <c:v>-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Einblicke in den EU der anderen Schulart</c:v>
              </c:pt>
              <c:pt idx="1">
                <c:v>didaktische Kriterien des Eus der anderen Schulart</c:v>
              </c:pt>
              <c:pt idx="2">
                <c:v>effektiver Austausch</c:v>
              </c:pt>
              <c:pt idx="3">
                <c:v>Arbeitsatmosphäre</c:v>
              </c:pt>
            </c:strLit>
          </c:cat>
          <c:val>
            <c:numRef>
              <c:f>'2018 (Gym)'!$M$4:$M$7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61-4A29-9A73-A3C773BDCF70}"/>
            </c:ext>
          </c:extLst>
        </c:ser>
        <c:ser>
          <c:idx val="4"/>
          <c:order val="4"/>
          <c:tx>
            <c:v>--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Einblicke in den EU der anderen Schulart</c:v>
              </c:pt>
              <c:pt idx="1">
                <c:v>didaktische Kriterien des Eus der anderen Schulart</c:v>
              </c:pt>
              <c:pt idx="2">
                <c:v>effektiver Austausch</c:v>
              </c:pt>
              <c:pt idx="3">
                <c:v>Arbeitsatmosphäre</c:v>
              </c:pt>
            </c:strLit>
          </c:cat>
          <c:val>
            <c:numRef>
              <c:f>'2018 (Gym)'!$P$4:$P$7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61-4A29-9A73-A3C773BDC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6932480"/>
        <c:axId val="166934016"/>
      </c:barChart>
      <c:catAx>
        <c:axId val="1669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934016"/>
        <c:crosses val="autoZero"/>
        <c:auto val="1"/>
        <c:lblAlgn val="ctr"/>
        <c:lblOffset val="100"/>
        <c:noMultiLvlLbl val="0"/>
      </c:catAx>
      <c:valAx>
        <c:axId val="166934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93248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0.37382254301545642"/>
          <c:y val="0.14509994889485398"/>
          <c:w val="0.24926849421600078"/>
          <c:h val="7.108984320022059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3CFFB-BDA6-4B15-B20A-3C02AA83F5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C69F734C-3FC4-4321-8522-AEFB2126F5F2}">
      <dgm:prSet phldrT="[Text]" custT="1"/>
      <dgm:spPr/>
      <dgm:t>
        <a:bodyPr/>
        <a:lstStyle/>
        <a:p>
          <a:r>
            <a:rPr lang="de-DE" sz="1100" dirty="0"/>
            <a:t>Integrative Spracharbeit beim Eintritt in die Kursstufe</a:t>
          </a:r>
        </a:p>
      </dgm:t>
    </dgm:pt>
    <dgm:pt modelId="{AFD535EE-6B4C-41B5-8030-BD3E16D32C99}" type="parTrans" cxnId="{A0854649-BACF-4FC1-8445-7263146E3BCE}">
      <dgm:prSet/>
      <dgm:spPr/>
      <dgm:t>
        <a:bodyPr/>
        <a:lstStyle/>
        <a:p>
          <a:endParaRPr lang="de-DE"/>
        </a:p>
      </dgm:t>
    </dgm:pt>
    <dgm:pt modelId="{0FA7785E-5611-41D4-9B09-099550939AEC}" type="sibTrans" cxnId="{A0854649-BACF-4FC1-8445-7263146E3BCE}">
      <dgm:prSet/>
      <dgm:spPr/>
      <dgm:t>
        <a:bodyPr/>
        <a:lstStyle/>
        <a:p>
          <a:endParaRPr lang="de-DE"/>
        </a:p>
      </dgm:t>
    </dgm:pt>
    <dgm:pt modelId="{F8639D06-838A-4236-88E7-4DFE6C3E78DA}">
      <dgm:prSet custT="1"/>
      <dgm:spPr/>
      <dgm:t>
        <a:bodyPr/>
        <a:lstStyle/>
        <a:p>
          <a:r>
            <a:rPr lang="de-DE" sz="1100" b="0" dirty="0" err="1"/>
            <a:t>Ziele:</a:t>
          </a:r>
          <a:r>
            <a:rPr lang="de-DE" sz="1100" dirty="0" err="1"/>
            <a:t>Ausbau</a:t>
          </a:r>
          <a:r>
            <a:rPr lang="de-DE" sz="1100" dirty="0"/>
            <a:t> der sprach-</a:t>
          </a:r>
          <a:r>
            <a:rPr lang="de-DE" sz="1100" dirty="0" err="1"/>
            <a:t>lichen</a:t>
          </a:r>
          <a:r>
            <a:rPr lang="de-DE" sz="1100" dirty="0"/>
            <a:t> </a:t>
          </a:r>
          <a:r>
            <a:rPr lang="de-DE" sz="1100" dirty="0" err="1"/>
            <a:t>Kom-petenzen</a:t>
          </a:r>
          <a:r>
            <a:rPr lang="de-DE" sz="1100" dirty="0"/>
            <a:t>, </a:t>
          </a:r>
          <a:r>
            <a:rPr lang="de-DE" sz="1100" dirty="0" err="1"/>
            <a:t>Konzeptent</a:t>
          </a:r>
          <a:r>
            <a:rPr lang="de-DE" sz="1100" dirty="0"/>
            <a:t>-wicklung für Aus- und Fortbildung</a:t>
          </a:r>
        </a:p>
      </dgm:t>
    </dgm:pt>
    <dgm:pt modelId="{65E0D718-E4DA-4CFE-B3B9-F520CEC50578}" type="parTrans" cxnId="{DC4C1E9C-0BD7-4C5E-AE5A-8F2650447A5A}">
      <dgm:prSet/>
      <dgm:spPr/>
      <dgm:t>
        <a:bodyPr/>
        <a:lstStyle/>
        <a:p>
          <a:endParaRPr lang="de-DE"/>
        </a:p>
      </dgm:t>
    </dgm:pt>
    <dgm:pt modelId="{F0C9CFC1-A159-4197-8EDA-D052C9149026}" type="sibTrans" cxnId="{DC4C1E9C-0BD7-4C5E-AE5A-8F2650447A5A}">
      <dgm:prSet/>
      <dgm:spPr/>
      <dgm:t>
        <a:bodyPr/>
        <a:lstStyle/>
        <a:p>
          <a:endParaRPr lang="de-DE"/>
        </a:p>
      </dgm:t>
    </dgm:pt>
    <dgm:pt modelId="{F53A3351-2E09-41CE-B42E-7447E090FB37}">
      <dgm:prSet custT="1"/>
      <dgm:spPr/>
      <dgm:t>
        <a:bodyPr/>
        <a:lstStyle/>
        <a:p>
          <a:r>
            <a:rPr lang="de-DE" sz="1100" dirty="0" err="1"/>
            <a:t>Konzeptent</a:t>
          </a:r>
          <a:r>
            <a:rPr lang="de-DE" sz="1100" dirty="0"/>
            <a:t>-wicklung im Arbeitskreis: Seminar- und RPS-Vertreter-*innen</a:t>
          </a:r>
        </a:p>
      </dgm:t>
    </dgm:pt>
    <dgm:pt modelId="{F92F8BD7-8D3F-4D7F-8167-AF7D921A0651}" type="parTrans" cxnId="{0CA31518-7726-49C0-BB79-5C9A2DC2A80F}">
      <dgm:prSet/>
      <dgm:spPr/>
      <dgm:t>
        <a:bodyPr/>
        <a:lstStyle/>
        <a:p>
          <a:endParaRPr lang="de-DE"/>
        </a:p>
      </dgm:t>
    </dgm:pt>
    <dgm:pt modelId="{BC4C2C34-C820-4B79-BB7E-C36CE49AE98E}" type="sibTrans" cxnId="{0CA31518-7726-49C0-BB79-5C9A2DC2A80F}">
      <dgm:prSet/>
      <dgm:spPr/>
      <dgm:t>
        <a:bodyPr/>
        <a:lstStyle/>
        <a:p>
          <a:endParaRPr lang="de-DE"/>
        </a:p>
      </dgm:t>
    </dgm:pt>
    <dgm:pt modelId="{0D2C1380-9B18-4172-87B3-30F55D55C28D}">
      <dgm:prSet custT="1"/>
      <dgm:spPr/>
      <dgm:t>
        <a:bodyPr/>
        <a:lstStyle/>
        <a:p>
          <a:r>
            <a:rPr lang="de-DE" sz="1100" dirty="0"/>
            <a:t>Entwicklung von </a:t>
          </a:r>
          <a:r>
            <a:rPr lang="de-DE" sz="1100" dirty="0" err="1"/>
            <a:t>Materi</a:t>
          </a:r>
          <a:r>
            <a:rPr lang="de-DE" sz="1100" dirty="0"/>
            <a:t>-alien für </a:t>
          </a:r>
          <a:r>
            <a:rPr lang="de-DE" sz="1100" dirty="0" err="1"/>
            <a:t>Un-terricht</a:t>
          </a:r>
          <a:r>
            <a:rPr lang="de-DE" sz="1100" dirty="0"/>
            <a:t> und Leistungs-messung</a:t>
          </a:r>
        </a:p>
      </dgm:t>
    </dgm:pt>
    <dgm:pt modelId="{67DA714D-39BF-443B-A7B3-B95C836B373E}" type="parTrans" cxnId="{987E6F57-5C17-4F57-9F79-98EE6373A537}">
      <dgm:prSet/>
      <dgm:spPr/>
      <dgm:t>
        <a:bodyPr/>
        <a:lstStyle/>
        <a:p>
          <a:endParaRPr lang="de-DE"/>
        </a:p>
      </dgm:t>
    </dgm:pt>
    <dgm:pt modelId="{38733714-3516-4049-A072-F630A0A9D103}" type="sibTrans" cxnId="{987E6F57-5C17-4F57-9F79-98EE6373A537}">
      <dgm:prSet/>
      <dgm:spPr/>
      <dgm:t>
        <a:bodyPr/>
        <a:lstStyle/>
        <a:p>
          <a:endParaRPr lang="de-DE"/>
        </a:p>
      </dgm:t>
    </dgm:pt>
    <dgm:pt modelId="{EF3A93AA-F7A3-45F2-B90A-64738F574DCB}">
      <dgm:prSet custT="1"/>
      <dgm:spPr/>
      <dgm:t>
        <a:bodyPr/>
        <a:lstStyle/>
        <a:p>
          <a:r>
            <a:rPr lang="de-DE" sz="1100" dirty="0" err="1"/>
            <a:t>Multiplika-tion</a:t>
          </a:r>
          <a:r>
            <a:rPr lang="de-DE" sz="1100" dirty="0"/>
            <a:t> der Ergebnisse an </a:t>
          </a:r>
          <a:r>
            <a:rPr lang="de-DE" sz="1100" dirty="0" err="1"/>
            <a:t>Semin-are</a:t>
          </a:r>
          <a:r>
            <a:rPr lang="de-DE" sz="1100" dirty="0"/>
            <a:t> und RP</a:t>
          </a:r>
        </a:p>
      </dgm:t>
    </dgm:pt>
    <dgm:pt modelId="{A551FBD6-A841-4965-80C3-768784D1F712}" type="sibTrans" cxnId="{852F6F68-68FD-44D3-80DE-1A08B6D5C20C}">
      <dgm:prSet/>
      <dgm:spPr/>
      <dgm:t>
        <a:bodyPr/>
        <a:lstStyle/>
        <a:p>
          <a:endParaRPr lang="de-DE"/>
        </a:p>
      </dgm:t>
    </dgm:pt>
    <dgm:pt modelId="{F261D7A6-4F80-49D6-8AA0-05C14D119531}" type="parTrans" cxnId="{852F6F68-68FD-44D3-80DE-1A08B6D5C20C}">
      <dgm:prSet/>
      <dgm:spPr/>
      <dgm:t>
        <a:bodyPr/>
        <a:lstStyle/>
        <a:p>
          <a:endParaRPr lang="de-DE"/>
        </a:p>
      </dgm:t>
    </dgm:pt>
    <dgm:pt modelId="{C67C3559-957E-4A71-9F97-EE0F5221E616}">
      <dgm:prSet phldrT="[Text]" custT="1"/>
      <dgm:spPr/>
      <dgm:t>
        <a:bodyPr/>
        <a:lstStyle/>
        <a:p>
          <a:r>
            <a:rPr lang="de-DE" sz="1100" dirty="0" err="1"/>
            <a:t>Implemen-tierung</a:t>
          </a:r>
          <a:r>
            <a:rPr lang="de-DE" sz="1100" dirty="0"/>
            <a:t> des Konzepts in Aus- und Fortbildung</a:t>
          </a:r>
        </a:p>
      </dgm:t>
    </dgm:pt>
    <dgm:pt modelId="{D71EF909-AE12-4790-A9AD-C2EECEDFA59D}" type="sibTrans" cxnId="{A8281216-D37E-49B4-8C45-39BA1A688B29}">
      <dgm:prSet/>
      <dgm:spPr/>
      <dgm:t>
        <a:bodyPr/>
        <a:lstStyle/>
        <a:p>
          <a:endParaRPr lang="de-DE"/>
        </a:p>
      </dgm:t>
    </dgm:pt>
    <dgm:pt modelId="{4B3505FA-C76B-49D6-87E3-26857CA150C0}" type="parTrans" cxnId="{A8281216-D37E-49B4-8C45-39BA1A688B29}">
      <dgm:prSet/>
      <dgm:spPr/>
      <dgm:t>
        <a:bodyPr/>
        <a:lstStyle/>
        <a:p>
          <a:endParaRPr lang="de-DE"/>
        </a:p>
      </dgm:t>
    </dgm:pt>
    <dgm:pt modelId="{A81E6932-7A8A-4603-8A34-7D23BB0A18A1}">
      <dgm:prSet phldrT="[Text]" custT="1"/>
      <dgm:spPr/>
      <dgm:t>
        <a:bodyPr/>
        <a:lstStyle/>
        <a:p>
          <a:r>
            <a:rPr lang="de-DE" sz="1100" dirty="0"/>
            <a:t>Evaluation und Opti-</a:t>
          </a:r>
          <a:r>
            <a:rPr lang="de-DE" sz="1100" dirty="0" err="1"/>
            <a:t>mierung</a:t>
          </a:r>
          <a:r>
            <a:rPr lang="de-DE" sz="1100" dirty="0"/>
            <a:t>: Referendars-unterricht und DOKU</a:t>
          </a:r>
        </a:p>
      </dgm:t>
    </dgm:pt>
    <dgm:pt modelId="{E91A591C-CBAE-473B-A9E5-16C0BE614A78}" type="sibTrans" cxnId="{1EC57534-E205-4A88-BC54-D6B2904C640A}">
      <dgm:prSet/>
      <dgm:spPr/>
      <dgm:t>
        <a:bodyPr/>
        <a:lstStyle/>
        <a:p>
          <a:endParaRPr lang="de-DE"/>
        </a:p>
      </dgm:t>
    </dgm:pt>
    <dgm:pt modelId="{018ECAFD-D2E9-4657-9B53-0A9A0BD924B6}" type="parTrans" cxnId="{1EC57534-E205-4A88-BC54-D6B2904C640A}">
      <dgm:prSet/>
      <dgm:spPr/>
      <dgm:t>
        <a:bodyPr/>
        <a:lstStyle/>
        <a:p>
          <a:endParaRPr lang="de-DE"/>
        </a:p>
      </dgm:t>
    </dgm:pt>
    <dgm:pt modelId="{E67CFCBF-86CB-44DF-B894-D7F92B039CA3}" type="pres">
      <dgm:prSet presAssocID="{A3C3CFFB-BDA6-4B15-B20A-3C02AA83F5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95804222-EF66-401C-A2FC-4EE33CA8DCE6}" type="pres">
      <dgm:prSet presAssocID="{C69F734C-3FC4-4321-8522-AEFB2126F5F2}" presName="composite" presStyleCnt="0"/>
      <dgm:spPr/>
    </dgm:pt>
    <dgm:pt modelId="{365F8997-F129-4233-8B63-6E31DAEF1A52}" type="pres">
      <dgm:prSet presAssocID="{C69F734C-3FC4-4321-8522-AEFB2126F5F2}" presName="LShape" presStyleLbl="alignNode1" presStyleIdx="0" presStyleCnt="13"/>
      <dgm:spPr/>
    </dgm:pt>
    <dgm:pt modelId="{DB8BD3DD-2CFA-4751-B199-4D27B870477A}" type="pres">
      <dgm:prSet presAssocID="{C69F734C-3FC4-4321-8522-AEFB2126F5F2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917A87-CC17-449E-96BF-554FC2EF75A3}" type="pres">
      <dgm:prSet presAssocID="{C69F734C-3FC4-4321-8522-AEFB2126F5F2}" presName="Triangle" presStyleLbl="alignNode1" presStyleIdx="1" presStyleCnt="13"/>
      <dgm:spPr/>
    </dgm:pt>
    <dgm:pt modelId="{78E1C631-A0FB-4C0A-AAE6-635CE00A74DF}" type="pres">
      <dgm:prSet presAssocID="{0FA7785E-5611-41D4-9B09-099550939AEC}" presName="sibTrans" presStyleCnt="0"/>
      <dgm:spPr/>
    </dgm:pt>
    <dgm:pt modelId="{86302924-F0E7-470D-AABD-7F492B5F7DA8}" type="pres">
      <dgm:prSet presAssocID="{0FA7785E-5611-41D4-9B09-099550939AEC}" presName="space" presStyleCnt="0"/>
      <dgm:spPr/>
    </dgm:pt>
    <dgm:pt modelId="{4B6CEBE5-4567-4544-8B1D-A8F0C9B2F711}" type="pres">
      <dgm:prSet presAssocID="{F8639D06-838A-4236-88E7-4DFE6C3E78DA}" presName="composite" presStyleCnt="0"/>
      <dgm:spPr/>
    </dgm:pt>
    <dgm:pt modelId="{EE9FAF71-6C80-4A33-80D0-4916771F3960}" type="pres">
      <dgm:prSet presAssocID="{F8639D06-838A-4236-88E7-4DFE6C3E78DA}" presName="LShape" presStyleLbl="alignNode1" presStyleIdx="2" presStyleCnt="13"/>
      <dgm:spPr/>
    </dgm:pt>
    <dgm:pt modelId="{9097AADB-47EA-42CF-81B3-9EEA6D6AFAAB}" type="pres">
      <dgm:prSet presAssocID="{F8639D06-838A-4236-88E7-4DFE6C3E78DA}" presName="ParentText" presStyleLbl="revTx" presStyleIdx="1" presStyleCnt="7" custScaleX="109422" custLinFactNeighborX="6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D30C66-D9E7-4620-B315-DE0099405674}" type="pres">
      <dgm:prSet presAssocID="{F8639D06-838A-4236-88E7-4DFE6C3E78DA}" presName="Triangle" presStyleLbl="alignNode1" presStyleIdx="3" presStyleCnt="13"/>
      <dgm:spPr/>
    </dgm:pt>
    <dgm:pt modelId="{83A88EFF-6FC1-4C78-B940-C311228C63C7}" type="pres">
      <dgm:prSet presAssocID="{F0C9CFC1-A159-4197-8EDA-D052C9149026}" presName="sibTrans" presStyleCnt="0"/>
      <dgm:spPr/>
    </dgm:pt>
    <dgm:pt modelId="{4C92D433-250C-414E-A327-A5E523B9AD58}" type="pres">
      <dgm:prSet presAssocID="{F0C9CFC1-A159-4197-8EDA-D052C9149026}" presName="space" presStyleCnt="0"/>
      <dgm:spPr/>
    </dgm:pt>
    <dgm:pt modelId="{8973FAC3-6005-4756-BE18-4328551B335D}" type="pres">
      <dgm:prSet presAssocID="{0D2C1380-9B18-4172-87B3-30F55D55C28D}" presName="composite" presStyleCnt="0"/>
      <dgm:spPr/>
    </dgm:pt>
    <dgm:pt modelId="{DF3D9E8F-2BFE-4628-A45B-5AEC70884B26}" type="pres">
      <dgm:prSet presAssocID="{0D2C1380-9B18-4172-87B3-30F55D55C28D}" presName="LShape" presStyleLbl="alignNode1" presStyleIdx="4" presStyleCnt="13"/>
      <dgm:spPr/>
    </dgm:pt>
    <dgm:pt modelId="{A0D519A5-261A-4CE1-8781-8AF2E3DE27C9}" type="pres">
      <dgm:prSet presAssocID="{0D2C1380-9B18-4172-87B3-30F55D55C28D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98A306-78D1-4088-A0F6-FE0B70EA3B7F}" type="pres">
      <dgm:prSet presAssocID="{0D2C1380-9B18-4172-87B3-30F55D55C28D}" presName="Triangle" presStyleLbl="alignNode1" presStyleIdx="5" presStyleCnt="13"/>
      <dgm:spPr/>
    </dgm:pt>
    <dgm:pt modelId="{0756A86F-1EF8-46B8-861C-2655C7534EE1}" type="pres">
      <dgm:prSet presAssocID="{38733714-3516-4049-A072-F630A0A9D103}" presName="sibTrans" presStyleCnt="0"/>
      <dgm:spPr/>
    </dgm:pt>
    <dgm:pt modelId="{8AB160D1-C9CF-4F14-AE2A-08C7D4570DC4}" type="pres">
      <dgm:prSet presAssocID="{38733714-3516-4049-A072-F630A0A9D103}" presName="space" presStyleCnt="0"/>
      <dgm:spPr/>
    </dgm:pt>
    <dgm:pt modelId="{53648131-D3E8-4AF3-9A9C-FC19BBBE0327}" type="pres">
      <dgm:prSet presAssocID="{F53A3351-2E09-41CE-B42E-7447E090FB37}" presName="composite" presStyleCnt="0"/>
      <dgm:spPr/>
    </dgm:pt>
    <dgm:pt modelId="{9BACEC47-21E7-42A3-8A71-3CCAF8AB5C42}" type="pres">
      <dgm:prSet presAssocID="{F53A3351-2E09-41CE-B42E-7447E090FB37}" presName="LShape" presStyleLbl="alignNode1" presStyleIdx="6" presStyleCnt="13"/>
      <dgm:spPr/>
    </dgm:pt>
    <dgm:pt modelId="{43B67954-DF46-4B83-86FF-50F429519C8E}" type="pres">
      <dgm:prSet presAssocID="{F53A3351-2E09-41CE-B42E-7447E090FB37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B2BC76-C1ED-41A3-9398-E3CBCE7366AE}" type="pres">
      <dgm:prSet presAssocID="{F53A3351-2E09-41CE-B42E-7447E090FB37}" presName="Triangle" presStyleLbl="alignNode1" presStyleIdx="7" presStyleCnt="13"/>
      <dgm:spPr/>
    </dgm:pt>
    <dgm:pt modelId="{01A97540-E4AE-450A-BE10-8CE09FD5815E}" type="pres">
      <dgm:prSet presAssocID="{BC4C2C34-C820-4B79-BB7E-C36CE49AE98E}" presName="sibTrans" presStyleCnt="0"/>
      <dgm:spPr/>
    </dgm:pt>
    <dgm:pt modelId="{3CA804B9-AF02-40B7-9FB1-780919AE093E}" type="pres">
      <dgm:prSet presAssocID="{BC4C2C34-C820-4B79-BB7E-C36CE49AE98E}" presName="space" presStyleCnt="0"/>
      <dgm:spPr/>
    </dgm:pt>
    <dgm:pt modelId="{A7BA515C-4955-419B-A5A3-38C26D307299}" type="pres">
      <dgm:prSet presAssocID="{EF3A93AA-F7A3-45F2-B90A-64738F574DCB}" presName="composite" presStyleCnt="0"/>
      <dgm:spPr/>
    </dgm:pt>
    <dgm:pt modelId="{F6CCAF53-858E-453B-A686-32DC44EF9CD4}" type="pres">
      <dgm:prSet presAssocID="{EF3A93AA-F7A3-45F2-B90A-64738F574DCB}" presName="LShape" presStyleLbl="alignNode1" presStyleIdx="8" presStyleCnt="13"/>
      <dgm:spPr/>
    </dgm:pt>
    <dgm:pt modelId="{8DB5DD9F-5895-4A8C-95ED-02AA26FA0C24}" type="pres">
      <dgm:prSet presAssocID="{EF3A93AA-F7A3-45F2-B90A-64738F574DCB}" presName="ParentText" presStyleLbl="revTx" presStyleIdx="4" presStyleCnt="7" custScaleX="90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287A76-6B27-4B35-90B6-1EE5CF07040C}" type="pres">
      <dgm:prSet presAssocID="{EF3A93AA-F7A3-45F2-B90A-64738F574DCB}" presName="Triangle" presStyleLbl="alignNode1" presStyleIdx="9" presStyleCnt="13"/>
      <dgm:spPr/>
    </dgm:pt>
    <dgm:pt modelId="{951461B1-BB73-46EB-89DA-A8D53FC7989C}" type="pres">
      <dgm:prSet presAssocID="{A551FBD6-A841-4965-80C3-768784D1F712}" presName="sibTrans" presStyleCnt="0"/>
      <dgm:spPr/>
    </dgm:pt>
    <dgm:pt modelId="{71CDFACD-3B0B-4901-AAED-7C5C0B532C04}" type="pres">
      <dgm:prSet presAssocID="{A551FBD6-A841-4965-80C3-768784D1F712}" presName="space" presStyleCnt="0"/>
      <dgm:spPr/>
    </dgm:pt>
    <dgm:pt modelId="{12BB4A1C-BDD1-493B-89DD-B6A688EDAE64}" type="pres">
      <dgm:prSet presAssocID="{C67C3559-957E-4A71-9F97-EE0F5221E616}" presName="composite" presStyleCnt="0"/>
      <dgm:spPr/>
    </dgm:pt>
    <dgm:pt modelId="{82B9DF22-6658-41E0-A0F3-0AB38230BCDE}" type="pres">
      <dgm:prSet presAssocID="{C67C3559-957E-4A71-9F97-EE0F5221E616}" presName="LShape" presStyleLbl="alignNode1" presStyleIdx="10" presStyleCnt="13"/>
      <dgm:spPr/>
    </dgm:pt>
    <dgm:pt modelId="{3491762E-593D-4A92-896F-0E8D9CCCD6AC}" type="pres">
      <dgm:prSet presAssocID="{C67C3559-957E-4A71-9F97-EE0F5221E616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1ADFF1-AB9D-4042-B15D-338B67FFE30F}" type="pres">
      <dgm:prSet presAssocID="{C67C3559-957E-4A71-9F97-EE0F5221E616}" presName="Triangle" presStyleLbl="alignNode1" presStyleIdx="11" presStyleCnt="13"/>
      <dgm:spPr/>
    </dgm:pt>
    <dgm:pt modelId="{1651D517-F5B6-4730-9992-E9A5BDC55583}" type="pres">
      <dgm:prSet presAssocID="{D71EF909-AE12-4790-A9AD-C2EECEDFA59D}" presName="sibTrans" presStyleCnt="0"/>
      <dgm:spPr/>
    </dgm:pt>
    <dgm:pt modelId="{38CD19F4-51AE-409B-8B9C-574C6CC3B143}" type="pres">
      <dgm:prSet presAssocID="{D71EF909-AE12-4790-A9AD-C2EECEDFA59D}" presName="space" presStyleCnt="0"/>
      <dgm:spPr/>
    </dgm:pt>
    <dgm:pt modelId="{BCA6408B-77E5-42E9-8769-56E1E7D54888}" type="pres">
      <dgm:prSet presAssocID="{A81E6932-7A8A-4603-8A34-7D23BB0A18A1}" presName="composite" presStyleCnt="0"/>
      <dgm:spPr/>
    </dgm:pt>
    <dgm:pt modelId="{F3886FF8-FC70-4053-B55D-911CC3B4468F}" type="pres">
      <dgm:prSet presAssocID="{A81E6932-7A8A-4603-8A34-7D23BB0A18A1}" presName="LShape" presStyleLbl="alignNode1" presStyleIdx="12" presStyleCnt="13"/>
      <dgm:spPr/>
    </dgm:pt>
    <dgm:pt modelId="{D963334F-15E5-4F70-AADF-9567FC2FA3CD}" type="pres">
      <dgm:prSet presAssocID="{A81E6932-7A8A-4603-8A34-7D23BB0A18A1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83F320-A482-4D6A-B94A-9D40A778E263}" type="presOf" srcId="{F8639D06-838A-4236-88E7-4DFE6C3E78DA}" destId="{9097AADB-47EA-42CF-81B3-9EEA6D6AFAAB}" srcOrd="0" destOrd="0" presId="urn:microsoft.com/office/officeart/2009/3/layout/StepUpProcess"/>
    <dgm:cxn modelId="{215EC22C-2514-44AF-BF1D-83B7B09D47DD}" type="presOf" srcId="{A3C3CFFB-BDA6-4B15-B20A-3C02AA83F50A}" destId="{E67CFCBF-86CB-44DF-B894-D7F92B039CA3}" srcOrd="0" destOrd="0" presId="urn:microsoft.com/office/officeart/2009/3/layout/StepUpProcess"/>
    <dgm:cxn modelId="{A8281216-D37E-49B4-8C45-39BA1A688B29}" srcId="{A3C3CFFB-BDA6-4B15-B20A-3C02AA83F50A}" destId="{C67C3559-957E-4A71-9F97-EE0F5221E616}" srcOrd="5" destOrd="0" parTransId="{4B3505FA-C76B-49D6-87E3-26857CA150C0}" sibTransId="{D71EF909-AE12-4790-A9AD-C2EECEDFA59D}"/>
    <dgm:cxn modelId="{F62156C2-B300-4D09-A159-0C2DFE4EBDDE}" type="presOf" srcId="{C69F734C-3FC4-4321-8522-AEFB2126F5F2}" destId="{DB8BD3DD-2CFA-4751-B199-4D27B870477A}" srcOrd="0" destOrd="0" presId="urn:microsoft.com/office/officeart/2009/3/layout/StepUpProcess"/>
    <dgm:cxn modelId="{0821D36D-8943-4D94-B22C-AB0F70AD1A24}" type="presOf" srcId="{0D2C1380-9B18-4172-87B3-30F55D55C28D}" destId="{A0D519A5-261A-4CE1-8781-8AF2E3DE27C9}" srcOrd="0" destOrd="0" presId="urn:microsoft.com/office/officeart/2009/3/layout/StepUpProcess"/>
    <dgm:cxn modelId="{DC4C1E9C-0BD7-4C5E-AE5A-8F2650447A5A}" srcId="{A3C3CFFB-BDA6-4B15-B20A-3C02AA83F50A}" destId="{F8639D06-838A-4236-88E7-4DFE6C3E78DA}" srcOrd="1" destOrd="0" parTransId="{65E0D718-E4DA-4CFE-B3B9-F520CEC50578}" sibTransId="{F0C9CFC1-A159-4197-8EDA-D052C9149026}"/>
    <dgm:cxn modelId="{852F6F68-68FD-44D3-80DE-1A08B6D5C20C}" srcId="{A3C3CFFB-BDA6-4B15-B20A-3C02AA83F50A}" destId="{EF3A93AA-F7A3-45F2-B90A-64738F574DCB}" srcOrd="4" destOrd="0" parTransId="{F261D7A6-4F80-49D6-8AA0-05C14D119531}" sibTransId="{A551FBD6-A841-4965-80C3-768784D1F712}"/>
    <dgm:cxn modelId="{495BB0A5-058F-434E-890F-E971DAAC5E01}" type="presOf" srcId="{EF3A93AA-F7A3-45F2-B90A-64738F574DCB}" destId="{8DB5DD9F-5895-4A8C-95ED-02AA26FA0C24}" srcOrd="0" destOrd="0" presId="urn:microsoft.com/office/officeart/2009/3/layout/StepUpProcess"/>
    <dgm:cxn modelId="{1EC57534-E205-4A88-BC54-D6B2904C640A}" srcId="{A3C3CFFB-BDA6-4B15-B20A-3C02AA83F50A}" destId="{A81E6932-7A8A-4603-8A34-7D23BB0A18A1}" srcOrd="6" destOrd="0" parTransId="{018ECAFD-D2E9-4657-9B53-0A9A0BD924B6}" sibTransId="{E91A591C-CBAE-473B-A9E5-16C0BE614A78}"/>
    <dgm:cxn modelId="{1F1E0666-4A69-458C-AAE1-7D12708DE911}" type="presOf" srcId="{F53A3351-2E09-41CE-B42E-7447E090FB37}" destId="{43B67954-DF46-4B83-86FF-50F429519C8E}" srcOrd="0" destOrd="0" presId="urn:microsoft.com/office/officeart/2009/3/layout/StepUpProcess"/>
    <dgm:cxn modelId="{C1EE4365-6EDC-4631-BACB-2A67E8311C29}" type="presOf" srcId="{A81E6932-7A8A-4603-8A34-7D23BB0A18A1}" destId="{D963334F-15E5-4F70-AADF-9567FC2FA3CD}" srcOrd="0" destOrd="0" presId="urn:microsoft.com/office/officeart/2009/3/layout/StepUpProcess"/>
    <dgm:cxn modelId="{CE689EA8-E519-4167-A5C6-C75715553EBF}" type="presOf" srcId="{C67C3559-957E-4A71-9F97-EE0F5221E616}" destId="{3491762E-593D-4A92-896F-0E8D9CCCD6AC}" srcOrd="0" destOrd="0" presId="urn:microsoft.com/office/officeart/2009/3/layout/StepUpProcess"/>
    <dgm:cxn modelId="{A0854649-BACF-4FC1-8445-7263146E3BCE}" srcId="{A3C3CFFB-BDA6-4B15-B20A-3C02AA83F50A}" destId="{C69F734C-3FC4-4321-8522-AEFB2126F5F2}" srcOrd="0" destOrd="0" parTransId="{AFD535EE-6B4C-41B5-8030-BD3E16D32C99}" sibTransId="{0FA7785E-5611-41D4-9B09-099550939AEC}"/>
    <dgm:cxn modelId="{0CA31518-7726-49C0-BB79-5C9A2DC2A80F}" srcId="{A3C3CFFB-BDA6-4B15-B20A-3C02AA83F50A}" destId="{F53A3351-2E09-41CE-B42E-7447E090FB37}" srcOrd="3" destOrd="0" parTransId="{F92F8BD7-8D3F-4D7F-8167-AF7D921A0651}" sibTransId="{BC4C2C34-C820-4B79-BB7E-C36CE49AE98E}"/>
    <dgm:cxn modelId="{987E6F57-5C17-4F57-9F79-98EE6373A537}" srcId="{A3C3CFFB-BDA6-4B15-B20A-3C02AA83F50A}" destId="{0D2C1380-9B18-4172-87B3-30F55D55C28D}" srcOrd="2" destOrd="0" parTransId="{67DA714D-39BF-443B-A7B3-B95C836B373E}" sibTransId="{38733714-3516-4049-A072-F630A0A9D103}"/>
    <dgm:cxn modelId="{E29C4BA0-6458-4193-A496-DB499212BE47}" type="presParOf" srcId="{E67CFCBF-86CB-44DF-B894-D7F92B039CA3}" destId="{95804222-EF66-401C-A2FC-4EE33CA8DCE6}" srcOrd="0" destOrd="0" presId="urn:microsoft.com/office/officeart/2009/3/layout/StepUpProcess"/>
    <dgm:cxn modelId="{05B973C5-8B39-478B-8B14-7192BB86FB73}" type="presParOf" srcId="{95804222-EF66-401C-A2FC-4EE33CA8DCE6}" destId="{365F8997-F129-4233-8B63-6E31DAEF1A52}" srcOrd="0" destOrd="0" presId="urn:microsoft.com/office/officeart/2009/3/layout/StepUpProcess"/>
    <dgm:cxn modelId="{AE86CA76-3D6C-4F2D-A2A3-9D782E10C348}" type="presParOf" srcId="{95804222-EF66-401C-A2FC-4EE33CA8DCE6}" destId="{DB8BD3DD-2CFA-4751-B199-4D27B870477A}" srcOrd="1" destOrd="0" presId="urn:microsoft.com/office/officeart/2009/3/layout/StepUpProcess"/>
    <dgm:cxn modelId="{7311E6F5-8D5B-487B-939F-C564AE89A627}" type="presParOf" srcId="{95804222-EF66-401C-A2FC-4EE33CA8DCE6}" destId="{81917A87-CC17-449E-96BF-554FC2EF75A3}" srcOrd="2" destOrd="0" presId="urn:microsoft.com/office/officeart/2009/3/layout/StepUpProcess"/>
    <dgm:cxn modelId="{A86E4C97-D708-4A7B-8ADF-D0B70AC04D89}" type="presParOf" srcId="{E67CFCBF-86CB-44DF-B894-D7F92B039CA3}" destId="{78E1C631-A0FB-4C0A-AAE6-635CE00A74DF}" srcOrd="1" destOrd="0" presId="urn:microsoft.com/office/officeart/2009/3/layout/StepUpProcess"/>
    <dgm:cxn modelId="{8EC1F7A3-2859-4219-B527-8B69093526D9}" type="presParOf" srcId="{78E1C631-A0FB-4C0A-AAE6-635CE00A74DF}" destId="{86302924-F0E7-470D-AABD-7F492B5F7DA8}" srcOrd="0" destOrd="0" presId="urn:microsoft.com/office/officeart/2009/3/layout/StepUpProcess"/>
    <dgm:cxn modelId="{52A8BED4-E401-46D4-8723-CB91F4EFA7FE}" type="presParOf" srcId="{E67CFCBF-86CB-44DF-B894-D7F92B039CA3}" destId="{4B6CEBE5-4567-4544-8B1D-A8F0C9B2F711}" srcOrd="2" destOrd="0" presId="urn:microsoft.com/office/officeart/2009/3/layout/StepUpProcess"/>
    <dgm:cxn modelId="{63DD8145-B2E6-4EDD-8F92-B992E7E2D887}" type="presParOf" srcId="{4B6CEBE5-4567-4544-8B1D-A8F0C9B2F711}" destId="{EE9FAF71-6C80-4A33-80D0-4916771F3960}" srcOrd="0" destOrd="0" presId="urn:microsoft.com/office/officeart/2009/3/layout/StepUpProcess"/>
    <dgm:cxn modelId="{7708B944-9C96-48B2-8668-0503F653C33B}" type="presParOf" srcId="{4B6CEBE5-4567-4544-8B1D-A8F0C9B2F711}" destId="{9097AADB-47EA-42CF-81B3-9EEA6D6AFAAB}" srcOrd="1" destOrd="0" presId="urn:microsoft.com/office/officeart/2009/3/layout/StepUpProcess"/>
    <dgm:cxn modelId="{980E8E06-0663-452E-ACB6-34F357270CA5}" type="presParOf" srcId="{4B6CEBE5-4567-4544-8B1D-A8F0C9B2F711}" destId="{C1D30C66-D9E7-4620-B315-DE0099405674}" srcOrd="2" destOrd="0" presId="urn:microsoft.com/office/officeart/2009/3/layout/StepUpProcess"/>
    <dgm:cxn modelId="{AC4C095A-C83C-46A1-8517-C0353CA3BAF5}" type="presParOf" srcId="{E67CFCBF-86CB-44DF-B894-D7F92B039CA3}" destId="{83A88EFF-6FC1-4C78-B940-C311228C63C7}" srcOrd="3" destOrd="0" presId="urn:microsoft.com/office/officeart/2009/3/layout/StepUpProcess"/>
    <dgm:cxn modelId="{FE7E093F-C131-4C4D-8466-ACFBBE3A8E9B}" type="presParOf" srcId="{83A88EFF-6FC1-4C78-B940-C311228C63C7}" destId="{4C92D433-250C-414E-A327-A5E523B9AD58}" srcOrd="0" destOrd="0" presId="urn:microsoft.com/office/officeart/2009/3/layout/StepUpProcess"/>
    <dgm:cxn modelId="{DC10DBC7-FA99-426A-BE64-8C7E56AAA6B4}" type="presParOf" srcId="{E67CFCBF-86CB-44DF-B894-D7F92B039CA3}" destId="{8973FAC3-6005-4756-BE18-4328551B335D}" srcOrd="4" destOrd="0" presId="urn:microsoft.com/office/officeart/2009/3/layout/StepUpProcess"/>
    <dgm:cxn modelId="{58C08A66-F004-446D-B1FC-F20B505733C0}" type="presParOf" srcId="{8973FAC3-6005-4756-BE18-4328551B335D}" destId="{DF3D9E8F-2BFE-4628-A45B-5AEC70884B26}" srcOrd="0" destOrd="0" presId="urn:microsoft.com/office/officeart/2009/3/layout/StepUpProcess"/>
    <dgm:cxn modelId="{FF18E2F7-B87B-4B26-BB8B-7062638C22E4}" type="presParOf" srcId="{8973FAC3-6005-4756-BE18-4328551B335D}" destId="{A0D519A5-261A-4CE1-8781-8AF2E3DE27C9}" srcOrd="1" destOrd="0" presId="urn:microsoft.com/office/officeart/2009/3/layout/StepUpProcess"/>
    <dgm:cxn modelId="{2665DC2B-8926-4C9A-8F88-D364D0B685C4}" type="presParOf" srcId="{8973FAC3-6005-4756-BE18-4328551B335D}" destId="{7898A306-78D1-4088-A0F6-FE0B70EA3B7F}" srcOrd="2" destOrd="0" presId="urn:microsoft.com/office/officeart/2009/3/layout/StepUpProcess"/>
    <dgm:cxn modelId="{D5435A91-E4A8-4817-BD14-D67410314B3B}" type="presParOf" srcId="{E67CFCBF-86CB-44DF-B894-D7F92B039CA3}" destId="{0756A86F-1EF8-46B8-861C-2655C7534EE1}" srcOrd="5" destOrd="0" presId="urn:microsoft.com/office/officeart/2009/3/layout/StepUpProcess"/>
    <dgm:cxn modelId="{302D8BA6-0312-4E32-8BCE-862AF56D756B}" type="presParOf" srcId="{0756A86F-1EF8-46B8-861C-2655C7534EE1}" destId="{8AB160D1-C9CF-4F14-AE2A-08C7D4570DC4}" srcOrd="0" destOrd="0" presId="urn:microsoft.com/office/officeart/2009/3/layout/StepUpProcess"/>
    <dgm:cxn modelId="{B2D77589-2873-48A6-9CEB-D0204E893776}" type="presParOf" srcId="{E67CFCBF-86CB-44DF-B894-D7F92B039CA3}" destId="{53648131-D3E8-4AF3-9A9C-FC19BBBE0327}" srcOrd="6" destOrd="0" presId="urn:microsoft.com/office/officeart/2009/3/layout/StepUpProcess"/>
    <dgm:cxn modelId="{FCB704EA-37E6-4BCF-A933-5B08EE9B71CC}" type="presParOf" srcId="{53648131-D3E8-4AF3-9A9C-FC19BBBE0327}" destId="{9BACEC47-21E7-42A3-8A71-3CCAF8AB5C42}" srcOrd="0" destOrd="0" presId="urn:microsoft.com/office/officeart/2009/3/layout/StepUpProcess"/>
    <dgm:cxn modelId="{2390E1B8-6CD4-49D1-900B-CCB4B3F32F73}" type="presParOf" srcId="{53648131-D3E8-4AF3-9A9C-FC19BBBE0327}" destId="{43B67954-DF46-4B83-86FF-50F429519C8E}" srcOrd="1" destOrd="0" presId="urn:microsoft.com/office/officeart/2009/3/layout/StepUpProcess"/>
    <dgm:cxn modelId="{5938C394-58CD-4E4F-8A42-A204DF36E51F}" type="presParOf" srcId="{53648131-D3E8-4AF3-9A9C-FC19BBBE0327}" destId="{52B2BC76-C1ED-41A3-9398-E3CBCE7366AE}" srcOrd="2" destOrd="0" presId="urn:microsoft.com/office/officeart/2009/3/layout/StepUpProcess"/>
    <dgm:cxn modelId="{A75636E0-348C-4BE3-9339-1BA7055174CE}" type="presParOf" srcId="{E67CFCBF-86CB-44DF-B894-D7F92B039CA3}" destId="{01A97540-E4AE-450A-BE10-8CE09FD5815E}" srcOrd="7" destOrd="0" presId="urn:microsoft.com/office/officeart/2009/3/layout/StepUpProcess"/>
    <dgm:cxn modelId="{9C151779-FF9D-427E-9EBC-E9ACA99BADA3}" type="presParOf" srcId="{01A97540-E4AE-450A-BE10-8CE09FD5815E}" destId="{3CA804B9-AF02-40B7-9FB1-780919AE093E}" srcOrd="0" destOrd="0" presId="urn:microsoft.com/office/officeart/2009/3/layout/StepUpProcess"/>
    <dgm:cxn modelId="{5FFF9407-5CBE-4859-8AF7-60EFEA5D62C2}" type="presParOf" srcId="{E67CFCBF-86CB-44DF-B894-D7F92B039CA3}" destId="{A7BA515C-4955-419B-A5A3-38C26D307299}" srcOrd="8" destOrd="0" presId="urn:microsoft.com/office/officeart/2009/3/layout/StepUpProcess"/>
    <dgm:cxn modelId="{EAD9584C-9507-408C-A366-4B3B287B01BF}" type="presParOf" srcId="{A7BA515C-4955-419B-A5A3-38C26D307299}" destId="{F6CCAF53-858E-453B-A686-32DC44EF9CD4}" srcOrd="0" destOrd="0" presId="urn:microsoft.com/office/officeart/2009/3/layout/StepUpProcess"/>
    <dgm:cxn modelId="{1A7DCA17-F220-4F5A-981C-E97C04758A30}" type="presParOf" srcId="{A7BA515C-4955-419B-A5A3-38C26D307299}" destId="{8DB5DD9F-5895-4A8C-95ED-02AA26FA0C24}" srcOrd="1" destOrd="0" presId="urn:microsoft.com/office/officeart/2009/3/layout/StepUpProcess"/>
    <dgm:cxn modelId="{F0305496-12DF-45E4-B2F3-EF12A43A981F}" type="presParOf" srcId="{A7BA515C-4955-419B-A5A3-38C26D307299}" destId="{47287A76-6B27-4B35-90B6-1EE5CF07040C}" srcOrd="2" destOrd="0" presId="urn:microsoft.com/office/officeart/2009/3/layout/StepUpProcess"/>
    <dgm:cxn modelId="{1C37BDFA-9C15-4060-B41F-1299F922A51C}" type="presParOf" srcId="{E67CFCBF-86CB-44DF-B894-D7F92B039CA3}" destId="{951461B1-BB73-46EB-89DA-A8D53FC7989C}" srcOrd="9" destOrd="0" presId="urn:microsoft.com/office/officeart/2009/3/layout/StepUpProcess"/>
    <dgm:cxn modelId="{F9A2FFA2-4203-478C-A838-92B03ED8A3B9}" type="presParOf" srcId="{951461B1-BB73-46EB-89DA-A8D53FC7989C}" destId="{71CDFACD-3B0B-4901-AAED-7C5C0B532C04}" srcOrd="0" destOrd="0" presId="urn:microsoft.com/office/officeart/2009/3/layout/StepUpProcess"/>
    <dgm:cxn modelId="{B74EB869-E6B7-4D55-872A-683C3419B233}" type="presParOf" srcId="{E67CFCBF-86CB-44DF-B894-D7F92B039CA3}" destId="{12BB4A1C-BDD1-493B-89DD-B6A688EDAE64}" srcOrd="10" destOrd="0" presId="urn:microsoft.com/office/officeart/2009/3/layout/StepUpProcess"/>
    <dgm:cxn modelId="{A38B0B19-B020-4C7D-9A4C-A48F328773C0}" type="presParOf" srcId="{12BB4A1C-BDD1-493B-89DD-B6A688EDAE64}" destId="{82B9DF22-6658-41E0-A0F3-0AB38230BCDE}" srcOrd="0" destOrd="0" presId="urn:microsoft.com/office/officeart/2009/3/layout/StepUpProcess"/>
    <dgm:cxn modelId="{17767D44-CBCD-411F-9558-9A646B624868}" type="presParOf" srcId="{12BB4A1C-BDD1-493B-89DD-B6A688EDAE64}" destId="{3491762E-593D-4A92-896F-0E8D9CCCD6AC}" srcOrd="1" destOrd="0" presId="urn:microsoft.com/office/officeart/2009/3/layout/StepUpProcess"/>
    <dgm:cxn modelId="{E7E5FB2D-9C8A-4E86-9B5F-A1F6CF27E0BE}" type="presParOf" srcId="{12BB4A1C-BDD1-493B-89DD-B6A688EDAE64}" destId="{311ADFF1-AB9D-4042-B15D-338B67FFE30F}" srcOrd="2" destOrd="0" presId="urn:microsoft.com/office/officeart/2009/3/layout/StepUpProcess"/>
    <dgm:cxn modelId="{9835CC36-2876-4169-B3E4-74F7B61A71C7}" type="presParOf" srcId="{E67CFCBF-86CB-44DF-B894-D7F92B039CA3}" destId="{1651D517-F5B6-4730-9992-E9A5BDC55583}" srcOrd="11" destOrd="0" presId="urn:microsoft.com/office/officeart/2009/3/layout/StepUpProcess"/>
    <dgm:cxn modelId="{A4B84DF9-3126-4A85-B7DB-DCA89958CA6D}" type="presParOf" srcId="{1651D517-F5B6-4730-9992-E9A5BDC55583}" destId="{38CD19F4-51AE-409B-8B9C-574C6CC3B143}" srcOrd="0" destOrd="0" presId="urn:microsoft.com/office/officeart/2009/3/layout/StepUpProcess"/>
    <dgm:cxn modelId="{0DDCC023-949F-4551-8012-884202CA7FCA}" type="presParOf" srcId="{E67CFCBF-86CB-44DF-B894-D7F92B039CA3}" destId="{BCA6408B-77E5-42E9-8769-56E1E7D54888}" srcOrd="12" destOrd="0" presId="urn:microsoft.com/office/officeart/2009/3/layout/StepUpProcess"/>
    <dgm:cxn modelId="{7B83E2A9-81FB-4AF3-96A0-E34F7A8B2BAF}" type="presParOf" srcId="{BCA6408B-77E5-42E9-8769-56E1E7D54888}" destId="{F3886FF8-FC70-4053-B55D-911CC3B4468F}" srcOrd="0" destOrd="0" presId="urn:microsoft.com/office/officeart/2009/3/layout/StepUpProcess"/>
    <dgm:cxn modelId="{71C09609-07BC-4070-8964-37073D879B96}" type="presParOf" srcId="{BCA6408B-77E5-42E9-8769-56E1E7D54888}" destId="{D963334F-15E5-4F70-AADF-9567FC2FA3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0FD23-69FF-458A-AC12-84BDD2CD5E33}" type="doc">
      <dgm:prSet loTypeId="urn:microsoft.com/office/officeart/2005/8/layout/cycle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4C25C83C-CAA5-4C83-89A8-CCECC303E91F}">
      <dgm:prSet phldrT="[Text]" custT="1"/>
      <dgm:spPr/>
      <dgm:t>
        <a:bodyPr/>
        <a:lstStyle/>
        <a:p>
          <a:r>
            <a:rPr lang="de-DE" sz="1200" b="1" dirty="0"/>
            <a:t>Erarbeitung einer Didaktik des Übergangs im Fach Englisch</a:t>
          </a:r>
        </a:p>
      </dgm:t>
    </dgm:pt>
    <dgm:pt modelId="{D92A3769-5D3E-4D40-8D03-211E222DF40B}" type="parTrans" cxnId="{A53F8D43-3682-455B-8D66-44021B80C7BB}">
      <dgm:prSet/>
      <dgm:spPr/>
      <dgm:t>
        <a:bodyPr/>
        <a:lstStyle/>
        <a:p>
          <a:endParaRPr lang="de-DE"/>
        </a:p>
      </dgm:t>
    </dgm:pt>
    <dgm:pt modelId="{EA237239-76FA-4042-B867-FD26D1E1850F}" type="sibTrans" cxnId="{A53F8D43-3682-455B-8D66-44021B80C7BB}">
      <dgm:prSet/>
      <dgm:spPr/>
      <dgm:t>
        <a:bodyPr/>
        <a:lstStyle/>
        <a:p>
          <a:endParaRPr lang="de-DE"/>
        </a:p>
      </dgm:t>
    </dgm:pt>
    <dgm:pt modelId="{67DEBF12-0928-4EC2-B79D-A2E27DE5E524}">
      <dgm:prSet phldrT="[Text]" custT="1"/>
      <dgm:spPr/>
      <dgm:t>
        <a:bodyPr/>
        <a:lstStyle/>
        <a:p>
          <a:r>
            <a:rPr lang="de-DE" sz="1200" b="1" dirty="0"/>
            <a:t>Erprobung an ausgewählten Ausbildungs-schulen</a:t>
          </a:r>
        </a:p>
      </dgm:t>
    </dgm:pt>
    <dgm:pt modelId="{92DD5EB3-3550-47A7-B5AF-3312B7FAD151}" type="parTrans" cxnId="{A396E63B-CE1D-4F93-BB40-81A2BC9B01BC}">
      <dgm:prSet/>
      <dgm:spPr/>
      <dgm:t>
        <a:bodyPr/>
        <a:lstStyle/>
        <a:p>
          <a:endParaRPr lang="de-DE"/>
        </a:p>
      </dgm:t>
    </dgm:pt>
    <dgm:pt modelId="{AA4F0886-59E9-4345-A3D6-ABCC71662817}" type="sibTrans" cxnId="{A396E63B-CE1D-4F93-BB40-81A2BC9B01BC}">
      <dgm:prSet/>
      <dgm:spPr/>
      <dgm:t>
        <a:bodyPr/>
        <a:lstStyle/>
        <a:p>
          <a:endParaRPr lang="de-DE"/>
        </a:p>
      </dgm:t>
    </dgm:pt>
    <dgm:pt modelId="{9A146AF8-0CBA-4A8C-8E81-D9267BC97FB0}">
      <dgm:prSet phldrT="[Text]" custT="1"/>
      <dgm:spPr/>
      <dgm:t>
        <a:bodyPr/>
        <a:lstStyle/>
        <a:p>
          <a:r>
            <a:rPr lang="de-DE" sz="1200" b="1" dirty="0"/>
            <a:t>Multiplikation über RP, Akademien, Fachleiter-tagungen, Ausbildungs-schulen</a:t>
          </a:r>
        </a:p>
      </dgm:t>
    </dgm:pt>
    <dgm:pt modelId="{C5D0DB06-5D6A-4C4A-8133-18B59FA76BEA}" type="parTrans" cxnId="{3AA3758E-5F9D-4288-B531-B44632991B8C}">
      <dgm:prSet/>
      <dgm:spPr/>
      <dgm:t>
        <a:bodyPr/>
        <a:lstStyle/>
        <a:p>
          <a:endParaRPr lang="de-DE"/>
        </a:p>
      </dgm:t>
    </dgm:pt>
    <dgm:pt modelId="{90B41B73-20E0-41EE-94F0-9A758E6EBBF9}" type="sibTrans" cxnId="{3AA3758E-5F9D-4288-B531-B44632991B8C}">
      <dgm:prSet/>
      <dgm:spPr/>
      <dgm:t>
        <a:bodyPr/>
        <a:lstStyle/>
        <a:p>
          <a:endParaRPr lang="de-DE"/>
        </a:p>
      </dgm:t>
    </dgm:pt>
    <dgm:pt modelId="{E357E602-45CE-4CA1-99CB-0CD7F5C75FC3}">
      <dgm:prSet phldrT="[Text]" custT="1"/>
      <dgm:spPr/>
      <dgm:t>
        <a:bodyPr/>
        <a:lstStyle/>
        <a:p>
          <a:r>
            <a:rPr lang="de-DE" sz="1200" b="1" dirty="0"/>
            <a:t>Aufnahme in das Ausbildungs-curriculum</a:t>
          </a:r>
        </a:p>
        <a:p>
          <a:r>
            <a:rPr lang="de-DE" sz="1200" b="1" dirty="0"/>
            <a:t>Implementierung in Aus- und Fortbildung</a:t>
          </a:r>
        </a:p>
      </dgm:t>
    </dgm:pt>
    <dgm:pt modelId="{B659EA9F-23F8-46FE-9AEF-4208BFEAFB0C}" type="parTrans" cxnId="{D2E71100-1220-48C3-A065-EBD768264C0A}">
      <dgm:prSet/>
      <dgm:spPr/>
      <dgm:t>
        <a:bodyPr/>
        <a:lstStyle/>
        <a:p>
          <a:endParaRPr lang="de-DE"/>
        </a:p>
      </dgm:t>
    </dgm:pt>
    <dgm:pt modelId="{6E08C5CF-404D-4181-A0B6-8E5A575D480F}" type="sibTrans" cxnId="{D2E71100-1220-48C3-A065-EBD768264C0A}">
      <dgm:prSet/>
      <dgm:spPr/>
      <dgm:t>
        <a:bodyPr/>
        <a:lstStyle/>
        <a:p>
          <a:endParaRPr lang="de-DE"/>
        </a:p>
      </dgm:t>
    </dgm:pt>
    <dgm:pt modelId="{EE0A468D-1F9F-4EBC-B6C9-A2DC36EBEC78}">
      <dgm:prSet phldrT="[Text]" custT="1"/>
      <dgm:spPr/>
      <dgm:t>
        <a:bodyPr/>
        <a:lstStyle/>
        <a:p>
          <a:r>
            <a:rPr lang="de-DE" sz="1200" b="1" dirty="0"/>
            <a:t>Evaluation</a:t>
          </a:r>
        </a:p>
      </dgm:t>
    </dgm:pt>
    <dgm:pt modelId="{645DFEC7-67AD-43F3-947B-817CC6956CE7}" type="parTrans" cxnId="{201AA1A8-661F-4785-BB50-81BBD7FD5C6B}">
      <dgm:prSet/>
      <dgm:spPr/>
      <dgm:t>
        <a:bodyPr/>
        <a:lstStyle/>
        <a:p>
          <a:endParaRPr lang="de-DE"/>
        </a:p>
      </dgm:t>
    </dgm:pt>
    <dgm:pt modelId="{80F09705-9EEF-4287-BF3A-B6025801C9F1}" type="sibTrans" cxnId="{201AA1A8-661F-4785-BB50-81BBD7FD5C6B}">
      <dgm:prSet/>
      <dgm:spPr/>
      <dgm:t>
        <a:bodyPr/>
        <a:lstStyle/>
        <a:p>
          <a:endParaRPr lang="de-DE"/>
        </a:p>
      </dgm:t>
    </dgm:pt>
    <dgm:pt modelId="{6E6BE10F-4A60-4C5D-AA9C-0C34CED12A6E}" type="pres">
      <dgm:prSet presAssocID="{A790FD23-69FF-458A-AC12-84BDD2CD5E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CFEE3E-FF99-4B4B-9F0D-2D1F0A59C08A}" type="pres">
      <dgm:prSet presAssocID="{4C25C83C-CAA5-4C83-89A8-CCECC303E91F}" presName="dummy" presStyleCnt="0"/>
      <dgm:spPr/>
    </dgm:pt>
    <dgm:pt modelId="{D138B855-FBF8-43D8-8B79-35054593DB17}" type="pres">
      <dgm:prSet presAssocID="{4C25C83C-CAA5-4C83-89A8-CCECC303E91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ABD388-517A-4881-8602-26E02AFAEF64}" type="pres">
      <dgm:prSet presAssocID="{EA237239-76FA-4042-B867-FD26D1E1850F}" presName="sibTrans" presStyleLbl="node1" presStyleIdx="0" presStyleCnt="5"/>
      <dgm:spPr/>
      <dgm:t>
        <a:bodyPr/>
        <a:lstStyle/>
        <a:p>
          <a:endParaRPr lang="de-DE"/>
        </a:p>
      </dgm:t>
    </dgm:pt>
    <dgm:pt modelId="{ACAA5032-AC47-446C-8295-1FC9877AE650}" type="pres">
      <dgm:prSet presAssocID="{67DEBF12-0928-4EC2-B79D-A2E27DE5E524}" presName="dummy" presStyleCnt="0"/>
      <dgm:spPr/>
    </dgm:pt>
    <dgm:pt modelId="{68CFC3B9-49CC-4C43-A111-53210474A083}" type="pres">
      <dgm:prSet presAssocID="{67DEBF12-0928-4EC2-B79D-A2E27DE5E52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89FA24-8A33-43E5-85E1-59FECE7B548E}" type="pres">
      <dgm:prSet presAssocID="{AA4F0886-59E9-4345-A3D6-ABCC71662817}" presName="sibTrans" presStyleLbl="node1" presStyleIdx="1" presStyleCnt="5"/>
      <dgm:spPr/>
      <dgm:t>
        <a:bodyPr/>
        <a:lstStyle/>
        <a:p>
          <a:endParaRPr lang="de-DE"/>
        </a:p>
      </dgm:t>
    </dgm:pt>
    <dgm:pt modelId="{D733196C-6567-4520-9909-298BA35B3147}" type="pres">
      <dgm:prSet presAssocID="{9A146AF8-0CBA-4A8C-8E81-D9267BC97FB0}" presName="dummy" presStyleCnt="0"/>
      <dgm:spPr/>
    </dgm:pt>
    <dgm:pt modelId="{A7D58007-2E88-482C-AC22-D92D6E02CF19}" type="pres">
      <dgm:prSet presAssocID="{9A146AF8-0CBA-4A8C-8E81-D9267BC97FB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65AE1C-8326-4DFB-B5BE-CF41910BD467}" type="pres">
      <dgm:prSet presAssocID="{90B41B73-20E0-41EE-94F0-9A758E6EBBF9}" presName="sibTrans" presStyleLbl="node1" presStyleIdx="2" presStyleCnt="5"/>
      <dgm:spPr/>
      <dgm:t>
        <a:bodyPr/>
        <a:lstStyle/>
        <a:p>
          <a:endParaRPr lang="de-DE"/>
        </a:p>
      </dgm:t>
    </dgm:pt>
    <dgm:pt modelId="{896A58DF-CEDB-4EBB-BFAF-C16315B00B79}" type="pres">
      <dgm:prSet presAssocID="{E357E602-45CE-4CA1-99CB-0CD7F5C75FC3}" presName="dummy" presStyleCnt="0"/>
      <dgm:spPr/>
    </dgm:pt>
    <dgm:pt modelId="{6822B6F6-5C0A-4AE8-9840-A9BEFF9361B2}" type="pres">
      <dgm:prSet presAssocID="{E357E602-45CE-4CA1-99CB-0CD7F5C75FC3}" presName="node" presStyleLbl="revTx" presStyleIdx="3" presStyleCnt="5" custScaleX="1256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3DB6F9-81CD-4C45-902C-5883E9D21FCF}" type="pres">
      <dgm:prSet presAssocID="{6E08C5CF-404D-4181-A0B6-8E5A575D480F}" presName="sibTrans" presStyleLbl="node1" presStyleIdx="3" presStyleCnt="5" custLinFactNeighborX="2096" custLinFactNeighborY="-6246"/>
      <dgm:spPr/>
      <dgm:t>
        <a:bodyPr/>
        <a:lstStyle/>
        <a:p>
          <a:endParaRPr lang="de-DE"/>
        </a:p>
      </dgm:t>
    </dgm:pt>
    <dgm:pt modelId="{57590683-8E96-40F0-BB44-7CE8D4F921C8}" type="pres">
      <dgm:prSet presAssocID="{EE0A468D-1F9F-4EBC-B6C9-A2DC36EBEC78}" presName="dummy" presStyleCnt="0"/>
      <dgm:spPr/>
    </dgm:pt>
    <dgm:pt modelId="{28226545-6D52-4B1C-BD97-46093DDDFEDE}" type="pres">
      <dgm:prSet presAssocID="{EE0A468D-1F9F-4EBC-B6C9-A2DC36EBEC7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C26B09-8688-4E4D-8C8D-9C6523286D8B}" type="pres">
      <dgm:prSet presAssocID="{80F09705-9EEF-4287-BF3A-B6025801C9F1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F37047B1-7F64-4120-90AC-A2B41D09351D}" type="presOf" srcId="{AA4F0886-59E9-4345-A3D6-ABCC71662817}" destId="{6F89FA24-8A33-43E5-85E1-59FECE7B548E}" srcOrd="0" destOrd="0" presId="urn:microsoft.com/office/officeart/2005/8/layout/cycle1"/>
    <dgm:cxn modelId="{A53F8D43-3682-455B-8D66-44021B80C7BB}" srcId="{A790FD23-69FF-458A-AC12-84BDD2CD5E33}" destId="{4C25C83C-CAA5-4C83-89A8-CCECC303E91F}" srcOrd="0" destOrd="0" parTransId="{D92A3769-5D3E-4D40-8D03-211E222DF40B}" sibTransId="{EA237239-76FA-4042-B867-FD26D1E1850F}"/>
    <dgm:cxn modelId="{F2B3FF1C-574D-425E-8C42-7C98B4D4D05B}" type="presOf" srcId="{EA237239-76FA-4042-B867-FD26D1E1850F}" destId="{C8ABD388-517A-4881-8602-26E02AFAEF64}" srcOrd="0" destOrd="0" presId="urn:microsoft.com/office/officeart/2005/8/layout/cycle1"/>
    <dgm:cxn modelId="{3AA3758E-5F9D-4288-B531-B44632991B8C}" srcId="{A790FD23-69FF-458A-AC12-84BDD2CD5E33}" destId="{9A146AF8-0CBA-4A8C-8E81-D9267BC97FB0}" srcOrd="2" destOrd="0" parTransId="{C5D0DB06-5D6A-4C4A-8133-18B59FA76BEA}" sibTransId="{90B41B73-20E0-41EE-94F0-9A758E6EBBF9}"/>
    <dgm:cxn modelId="{D695B7A1-4893-4A31-A614-DC3F5B9857D6}" type="presOf" srcId="{80F09705-9EEF-4287-BF3A-B6025801C9F1}" destId="{FDC26B09-8688-4E4D-8C8D-9C6523286D8B}" srcOrd="0" destOrd="0" presId="urn:microsoft.com/office/officeart/2005/8/layout/cycle1"/>
    <dgm:cxn modelId="{C27BEEA4-8617-497F-AAF4-A63E89563DE7}" type="presOf" srcId="{4C25C83C-CAA5-4C83-89A8-CCECC303E91F}" destId="{D138B855-FBF8-43D8-8B79-35054593DB17}" srcOrd="0" destOrd="0" presId="urn:microsoft.com/office/officeart/2005/8/layout/cycle1"/>
    <dgm:cxn modelId="{A396E63B-CE1D-4F93-BB40-81A2BC9B01BC}" srcId="{A790FD23-69FF-458A-AC12-84BDD2CD5E33}" destId="{67DEBF12-0928-4EC2-B79D-A2E27DE5E524}" srcOrd="1" destOrd="0" parTransId="{92DD5EB3-3550-47A7-B5AF-3312B7FAD151}" sibTransId="{AA4F0886-59E9-4345-A3D6-ABCC71662817}"/>
    <dgm:cxn modelId="{FE2F5D34-0BE5-493A-AE66-A4A6165867E5}" type="presOf" srcId="{EE0A468D-1F9F-4EBC-B6C9-A2DC36EBEC78}" destId="{28226545-6D52-4B1C-BD97-46093DDDFEDE}" srcOrd="0" destOrd="0" presId="urn:microsoft.com/office/officeart/2005/8/layout/cycle1"/>
    <dgm:cxn modelId="{201AA1A8-661F-4785-BB50-81BBD7FD5C6B}" srcId="{A790FD23-69FF-458A-AC12-84BDD2CD5E33}" destId="{EE0A468D-1F9F-4EBC-B6C9-A2DC36EBEC78}" srcOrd="4" destOrd="0" parTransId="{645DFEC7-67AD-43F3-947B-817CC6956CE7}" sibTransId="{80F09705-9EEF-4287-BF3A-B6025801C9F1}"/>
    <dgm:cxn modelId="{1F5CFEEA-D903-4116-BEB0-950F4B0AC9DE}" type="presOf" srcId="{67DEBF12-0928-4EC2-B79D-A2E27DE5E524}" destId="{68CFC3B9-49CC-4C43-A111-53210474A083}" srcOrd="0" destOrd="0" presId="urn:microsoft.com/office/officeart/2005/8/layout/cycle1"/>
    <dgm:cxn modelId="{E0022C6A-0776-44EF-8697-A2D2708C16C0}" type="presOf" srcId="{9A146AF8-0CBA-4A8C-8E81-D9267BC97FB0}" destId="{A7D58007-2E88-482C-AC22-D92D6E02CF19}" srcOrd="0" destOrd="0" presId="urn:microsoft.com/office/officeart/2005/8/layout/cycle1"/>
    <dgm:cxn modelId="{860EE71D-497F-406A-92FF-467B44D56FF0}" type="presOf" srcId="{E357E602-45CE-4CA1-99CB-0CD7F5C75FC3}" destId="{6822B6F6-5C0A-4AE8-9840-A9BEFF9361B2}" srcOrd="0" destOrd="0" presId="urn:microsoft.com/office/officeart/2005/8/layout/cycle1"/>
    <dgm:cxn modelId="{D19C67B7-00B3-4260-8EAE-CCEE2156CC0D}" type="presOf" srcId="{6E08C5CF-404D-4181-A0B6-8E5A575D480F}" destId="{0C3DB6F9-81CD-4C45-902C-5883E9D21FCF}" srcOrd="0" destOrd="0" presId="urn:microsoft.com/office/officeart/2005/8/layout/cycle1"/>
    <dgm:cxn modelId="{D2E71100-1220-48C3-A065-EBD768264C0A}" srcId="{A790FD23-69FF-458A-AC12-84BDD2CD5E33}" destId="{E357E602-45CE-4CA1-99CB-0CD7F5C75FC3}" srcOrd="3" destOrd="0" parTransId="{B659EA9F-23F8-46FE-9AEF-4208BFEAFB0C}" sibTransId="{6E08C5CF-404D-4181-A0B6-8E5A575D480F}"/>
    <dgm:cxn modelId="{A8B265F8-B92A-45B9-828B-597853358CCA}" type="presOf" srcId="{90B41B73-20E0-41EE-94F0-9A758E6EBBF9}" destId="{0965AE1C-8326-4DFB-B5BE-CF41910BD467}" srcOrd="0" destOrd="0" presId="urn:microsoft.com/office/officeart/2005/8/layout/cycle1"/>
    <dgm:cxn modelId="{3B895D93-25AB-477A-B342-7A266AA38750}" type="presOf" srcId="{A790FD23-69FF-458A-AC12-84BDD2CD5E33}" destId="{6E6BE10F-4A60-4C5D-AA9C-0C34CED12A6E}" srcOrd="0" destOrd="0" presId="urn:microsoft.com/office/officeart/2005/8/layout/cycle1"/>
    <dgm:cxn modelId="{FB70E0D5-9FA4-4D65-BC4D-E8A970999740}" type="presParOf" srcId="{6E6BE10F-4A60-4C5D-AA9C-0C34CED12A6E}" destId="{7CCFEE3E-FF99-4B4B-9F0D-2D1F0A59C08A}" srcOrd="0" destOrd="0" presId="urn:microsoft.com/office/officeart/2005/8/layout/cycle1"/>
    <dgm:cxn modelId="{1F2B74C1-6569-4CFB-AD9F-A616F4DDA7F0}" type="presParOf" srcId="{6E6BE10F-4A60-4C5D-AA9C-0C34CED12A6E}" destId="{D138B855-FBF8-43D8-8B79-35054593DB17}" srcOrd="1" destOrd="0" presId="urn:microsoft.com/office/officeart/2005/8/layout/cycle1"/>
    <dgm:cxn modelId="{D0818215-14B7-424F-B9BC-5AF4BAE513B6}" type="presParOf" srcId="{6E6BE10F-4A60-4C5D-AA9C-0C34CED12A6E}" destId="{C8ABD388-517A-4881-8602-26E02AFAEF64}" srcOrd="2" destOrd="0" presId="urn:microsoft.com/office/officeart/2005/8/layout/cycle1"/>
    <dgm:cxn modelId="{8AB677EB-05DF-48E8-98A2-14314DEDEB71}" type="presParOf" srcId="{6E6BE10F-4A60-4C5D-AA9C-0C34CED12A6E}" destId="{ACAA5032-AC47-446C-8295-1FC9877AE650}" srcOrd="3" destOrd="0" presId="urn:microsoft.com/office/officeart/2005/8/layout/cycle1"/>
    <dgm:cxn modelId="{76A6A672-9193-4061-B6D7-896B0897C052}" type="presParOf" srcId="{6E6BE10F-4A60-4C5D-AA9C-0C34CED12A6E}" destId="{68CFC3B9-49CC-4C43-A111-53210474A083}" srcOrd="4" destOrd="0" presId="urn:microsoft.com/office/officeart/2005/8/layout/cycle1"/>
    <dgm:cxn modelId="{26E4A350-7391-451B-9CBC-A8B4604277BA}" type="presParOf" srcId="{6E6BE10F-4A60-4C5D-AA9C-0C34CED12A6E}" destId="{6F89FA24-8A33-43E5-85E1-59FECE7B548E}" srcOrd="5" destOrd="0" presId="urn:microsoft.com/office/officeart/2005/8/layout/cycle1"/>
    <dgm:cxn modelId="{A562CFBD-5260-4219-A577-13EC563C65F5}" type="presParOf" srcId="{6E6BE10F-4A60-4C5D-AA9C-0C34CED12A6E}" destId="{D733196C-6567-4520-9909-298BA35B3147}" srcOrd="6" destOrd="0" presId="urn:microsoft.com/office/officeart/2005/8/layout/cycle1"/>
    <dgm:cxn modelId="{E8246EB8-BD6E-4149-B0E0-E7E2309D8F5E}" type="presParOf" srcId="{6E6BE10F-4A60-4C5D-AA9C-0C34CED12A6E}" destId="{A7D58007-2E88-482C-AC22-D92D6E02CF19}" srcOrd="7" destOrd="0" presId="urn:microsoft.com/office/officeart/2005/8/layout/cycle1"/>
    <dgm:cxn modelId="{5D7E957C-86AD-452C-8B13-A52D8CDE6A3F}" type="presParOf" srcId="{6E6BE10F-4A60-4C5D-AA9C-0C34CED12A6E}" destId="{0965AE1C-8326-4DFB-B5BE-CF41910BD467}" srcOrd="8" destOrd="0" presId="urn:microsoft.com/office/officeart/2005/8/layout/cycle1"/>
    <dgm:cxn modelId="{C8622CF5-E08E-4D91-A766-2DEBC1FE76A9}" type="presParOf" srcId="{6E6BE10F-4A60-4C5D-AA9C-0C34CED12A6E}" destId="{896A58DF-CEDB-4EBB-BFAF-C16315B00B79}" srcOrd="9" destOrd="0" presId="urn:microsoft.com/office/officeart/2005/8/layout/cycle1"/>
    <dgm:cxn modelId="{9152C881-724F-42C8-B8A3-6417775576C9}" type="presParOf" srcId="{6E6BE10F-4A60-4C5D-AA9C-0C34CED12A6E}" destId="{6822B6F6-5C0A-4AE8-9840-A9BEFF9361B2}" srcOrd="10" destOrd="0" presId="urn:microsoft.com/office/officeart/2005/8/layout/cycle1"/>
    <dgm:cxn modelId="{D8D6A022-C35F-4D13-B8F0-1000AB2FEC12}" type="presParOf" srcId="{6E6BE10F-4A60-4C5D-AA9C-0C34CED12A6E}" destId="{0C3DB6F9-81CD-4C45-902C-5883E9D21FCF}" srcOrd="11" destOrd="0" presId="urn:microsoft.com/office/officeart/2005/8/layout/cycle1"/>
    <dgm:cxn modelId="{43EA7C3B-17EA-4DCB-8A13-AC74B6FDD43A}" type="presParOf" srcId="{6E6BE10F-4A60-4C5D-AA9C-0C34CED12A6E}" destId="{57590683-8E96-40F0-BB44-7CE8D4F921C8}" srcOrd="12" destOrd="0" presId="urn:microsoft.com/office/officeart/2005/8/layout/cycle1"/>
    <dgm:cxn modelId="{34B24CC8-A60D-48B4-A8A8-0AF53DE95C6A}" type="presParOf" srcId="{6E6BE10F-4A60-4C5D-AA9C-0C34CED12A6E}" destId="{28226545-6D52-4B1C-BD97-46093DDDFEDE}" srcOrd="13" destOrd="0" presId="urn:microsoft.com/office/officeart/2005/8/layout/cycle1"/>
    <dgm:cxn modelId="{CC21FF8B-FEB6-4272-ABBA-8241A8F8D103}" type="presParOf" srcId="{6E6BE10F-4A60-4C5D-AA9C-0C34CED12A6E}" destId="{FDC26B09-8688-4E4D-8C8D-9C6523286D8B}" srcOrd="14" destOrd="0" presId="urn:microsoft.com/office/officeart/2005/8/layout/cycle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A662A-80E7-44CB-B3D1-3091BFADC6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1904BA-4DE2-4AAF-B8DB-8E2C4A6869CB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200" b="1" dirty="0"/>
            <a:t>Schuljahr 2001/02 </a:t>
          </a:r>
          <a:r>
            <a:rPr lang="de-DE" sz="1200" dirty="0"/>
            <a:t>Erprobung Grundschulfremdsprache</a:t>
          </a:r>
        </a:p>
      </dgm:t>
    </dgm:pt>
    <dgm:pt modelId="{F4CD4285-07A7-42A8-AA32-26BEAA4EEC32}" type="parTrans" cxnId="{E892A5B4-E0B2-4A2E-8594-355ACDF21EED}">
      <dgm:prSet/>
      <dgm:spPr/>
      <dgm:t>
        <a:bodyPr/>
        <a:lstStyle/>
        <a:p>
          <a:endParaRPr lang="de-DE"/>
        </a:p>
      </dgm:t>
    </dgm:pt>
    <dgm:pt modelId="{86AF929A-21C6-4292-A58D-6FFFE5FBB9A2}" type="sibTrans" cxnId="{E892A5B4-E0B2-4A2E-8594-355ACDF21EED}">
      <dgm:prSet/>
      <dgm:spPr/>
      <dgm:t>
        <a:bodyPr/>
        <a:lstStyle/>
        <a:p>
          <a:endParaRPr lang="de-DE"/>
        </a:p>
      </dgm:t>
    </dgm:pt>
    <dgm:pt modelId="{66E10A09-B16B-4228-86F3-08BC0D4F6117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200" dirty="0"/>
            <a:t>Schuljahr 2003/04</a:t>
          </a:r>
        </a:p>
        <a:p>
          <a:r>
            <a:rPr lang="de-DE" sz="1200" dirty="0"/>
            <a:t>Einführung Grundschulfremdsprache</a:t>
          </a:r>
        </a:p>
      </dgm:t>
    </dgm:pt>
    <dgm:pt modelId="{27F6D611-BD06-4D04-BE7C-803A8C6154CF}" type="parTrans" cxnId="{9EF43B91-7438-4705-A3B2-5EAC99477A8D}">
      <dgm:prSet/>
      <dgm:spPr/>
      <dgm:t>
        <a:bodyPr/>
        <a:lstStyle/>
        <a:p>
          <a:endParaRPr lang="de-DE"/>
        </a:p>
      </dgm:t>
    </dgm:pt>
    <dgm:pt modelId="{B03E08DA-17A4-4D04-BF97-E1B9D1EEA080}" type="sibTrans" cxnId="{9EF43B91-7438-4705-A3B2-5EAC99477A8D}">
      <dgm:prSet/>
      <dgm:spPr/>
      <dgm:t>
        <a:bodyPr/>
        <a:lstStyle/>
        <a:p>
          <a:endParaRPr lang="de-DE"/>
        </a:p>
      </dgm:t>
    </dgm:pt>
    <dgm:pt modelId="{DDBB1EE3-5C23-4665-93BC-D486C1FEACDC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200" b="1" dirty="0"/>
            <a:t>Schuljahr 2018/19</a:t>
          </a:r>
        </a:p>
        <a:p>
          <a:r>
            <a:rPr lang="de-DE" sz="1200" dirty="0"/>
            <a:t>Beginn des Fremdsprachen-unterrichts in </a:t>
          </a:r>
        </a:p>
        <a:p>
          <a:r>
            <a:rPr lang="de-DE" sz="1200" dirty="0"/>
            <a:t>Klasse 3</a:t>
          </a:r>
        </a:p>
      </dgm:t>
    </dgm:pt>
    <dgm:pt modelId="{96502C81-4933-4BE4-8532-2C7D852F983D}" type="parTrans" cxnId="{ADC3CA6D-FBF7-4E00-A1ED-6496785DE487}">
      <dgm:prSet/>
      <dgm:spPr/>
      <dgm:t>
        <a:bodyPr/>
        <a:lstStyle/>
        <a:p>
          <a:endParaRPr lang="de-DE"/>
        </a:p>
      </dgm:t>
    </dgm:pt>
    <dgm:pt modelId="{178E68F2-3084-464B-98DF-E70ECCB5D8B3}" type="sibTrans" cxnId="{ADC3CA6D-FBF7-4E00-A1ED-6496785DE487}">
      <dgm:prSet/>
      <dgm:spPr/>
      <dgm:t>
        <a:bodyPr/>
        <a:lstStyle/>
        <a:p>
          <a:endParaRPr lang="de-DE"/>
        </a:p>
      </dgm:t>
    </dgm:pt>
    <dgm:pt modelId="{6D02E8EA-AABA-46D2-832E-701FBA0AFC30}" type="pres">
      <dgm:prSet presAssocID="{FD9A662A-80E7-44CB-B3D1-3091BFADC6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C230A98-1E80-4B0D-96FF-E271948C6482}" type="pres">
      <dgm:prSet presAssocID="{A11904BA-4DE2-4AAF-B8DB-8E2C4A6869CB}" presName="parentLin" presStyleCnt="0"/>
      <dgm:spPr/>
    </dgm:pt>
    <dgm:pt modelId="{C8505A80-3B0E-4D26-A7C6-9EEB9396C2B8}" type="pres">
      <dgm:prSet presAssocID="{A11904BA-4DE2-4AAF-B8DB-8E2C4A6869CB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CE254C88-A008-4848-BD68-7ADD961C53B3}" type="pres">
      <dgm:prSet presAssocID="{A11904BA-4DE2-4AAF-B8DB-8E2C4A6869CB}" presName="parentText" presStyleLbl="node1" presStyleIdx="0" presStyleCnt="3" custScaleX="142997" custScaleY="35031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F8A2A6-24F7-4B71-9249-05EE0B157CF4}" type="pres">
      <dgm:prSet presAssocID="{A11904BA-4DE2-4AAF-B8DB-8E2C4A6869CB}" presName="negativeSpace" presStyleCnt="0"/>
      <dgm:spPr/>
    </dgm:pt>
    <dgm:pt modelId="{EF8F755A-FD06-43DE-B34A-6232A7477B33}" type="pres">
      <dgm:prSet presAssocID="{A11904BA-4DE2-4AAF-B8DB-8E2C4A6869CB}" presName="childText" presStyleLbl="conFgAcc1" presStyleIdx="0" presStyleCnt="3">
        <dgm:presLayoutVars>
          <dgm:bulletEnabled val="1"/>
        </dgm:presLayoutVars>
      </dgm:prSet>
      <dgm:spPr/>
    </dgm:pt>
    <dgm:pt modelId="{A5C39559-627D-478C-A601-2814D2979B5B}" type="pres">
      <dgm:prSet presAssocID="{86AF929A-21C6-4292-A58D-6FFFE5FBB9A2}" presName="spaceBetweenRectangles" presStyleCnt="0"/>
      <dgm:spPr/>
    </dgm:pt>
    <dgm:pt modelId="{F15B3C38-50BC-45BD-9B35-B69E74F73400}" type="pres">
      <dgm:prSet presAssocID="{66E10A09-B16B-4228-86F3-08BC0D4F6117}" presName="parentLin" presStyleCnt="0"/>
      <dgm:spPr/>
    </dgm:pt>
    <dgm:pt modelId="{73148E52-58CE-4BE0-B979-1A4F3DFC2C92}" type="pres">
      <dgm:prSet presAssocID="{66E10A09-B16B-4228-86F3-08BC0D4F6117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2B8B675-055D-45A7-8361-1D9578EDF3FE}" type="pres">
      <dgm:prSet presAssocID="{66E10A09-B16B-4228-86F3-08BC0D4F6117}" presName="parentText" presStyleLbl="node1" presStyleIdx="1" presStyleCnt="3" custScaleX="133041" custScaleY="3631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12EDA-518C-489A-9099-E4794B13181D}" type="pres">
      <dgm:prSet presAssocID="{66E10A09-B16B-4228-86F3-08BC0D4F6117}" presName="negativeSpace" presStyleCnt="0"/>
      <dgm:spPr/>
    </dgm:pt>
    <dgm:pt modelId="{78D1C072-7205-4875-90D2-1AB595A8FCEA}" type="pres">
      <dgm:prSet presAssocID="{66E10A09-B16B-4228-86F3-08BC0D4F6117}" presName="childText" presStyleLbl="conFgAcc1" presStyleIdx="1" presStyleCnt="3">
        <dgm:presLayoutVars>
          <dgm:bulletEnabled val="1"/>
        </dgm:presLayoutVars>
      </dgm:prSet>
      <dgm:spPr/>
    </dgm:pt>
    <dgm:pt modelId="{3B675CB9-AA42-427E-8150-F766150214C2}" type="pres">
      <dgm:prSet presAssocID="{B03E08DA-17A4-4D04-BF97-E1B9D1EEA080}" presName="spaceBetweenRectangles" presStyleCnt="0"/>
      <dgm:spPr/>
    </dgm:pt>
    <dgm:pt modelId="{60ABE666-B854-47B2-A299-C34A63F28D81}" type="pres">
      <dgm:prSet presAssocID="{DDBB1EE3-5C23-4665-93BC-D486C1FEACDC}" presName="parentLin" presStyleCnt="0"/>
      <dgm:spPr/>
    </dgm:pt>
    <dgm:pt modelId="{F2310AFA-28E2-4C4E-8F99-A89CA98D7277}" type="pres">
      <dgm:prSet presAssocID="{DDBB1EE3-5C23-4665-93BC-D486C1FEACDC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BDCE527A-540B-43E6-A89D-D2E49B03475D}" type="pres">
      <dgm:prSet presAssocID="{DDBB1EE3-5C23-4665-93BC-D486C1FEACDC}" presName="parentText" presStyleLbl="node1" presStyleIdx="2" presStyleCnt="3" custScaleX="142997" custScaleY="55561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B2EE78-4FB3-47A4-830B-774F8F3B29C1}" type="pres">
      <dgm:prSet presAssocID="{DDBB1EE3-5C23-4665-93BC-D486C1FEACDC}" presName="negativeSpace" presStyleCnt="0"/>
      <dgm:spPr/>
    </dgm:pt>
    <dgm:pt modelId="{11A6440F-6531-4C36-8EEF-0A551D7CCD16}" type="pres">
      <dgm:prSet presAssocID="{DDBB1EE3-5C23-4665-93BC-D486C1FEAC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5A078E-6574-414C-849F-B3D719787905}" type="presOf" srcId="{FD9A662A-80E7-44CB-B3D1-3091BFADC652}" destId="{6D02E8EA-AABA-46D2-832E-701FBA0AFC30}" srcOrd="0" destOrd="0" presId="urn:microsoft.com/office/officeart/2005/8/layout/list1"/>
    <dgm:cxn modelId="{ADC3CA6D-FBF7-4E00-A1ED-6496785DE487}" srcId="{FD9A662A-80E7-44CB-B3D1-3091BFADC652}" destId="{DDBB1EE3-5C23-4665-93BC-D486C1FEACDC}" srcOrd="2" destOrd="0" parTransId="{96502C81-4933-4BE4-8532-2C7D852F983D}" sibTransId="{178E68F2-3084-464B-98DF-E70ECCB5D8B3}"/>
    <dgm:cxn modelId="{9EF43B91-7438-4705-A3B2-5EAC99477A8D}" srcId="{FD9A662A-80E7-44CB-B3D1-3091BFADC652}" destId="{66E10A09-B16B-4228-86F3-08BC0D4F6117}" srcOrd="1" destOrd="0" parTransId="{27F6D611-BD06-4D04-BE7C-803A8C6154CF}" sibTransId="{B03E08DA-17A4-4D04-BF97-E1B9D1EEA080}"/>
    <dgm:cxn modelId="{E8705BFD-D2AD-49A7-B136-263B15EF9BB7}" type="presOf" srcId="{DDBB1EE3-5C23-4665-93BC-D486C1FEACDC}" destId="{BDCE527A-540B-43E6-A89D-D2E49B03475D}" srcOrd="1" destOrd="0" presId="urn:microsoft.com/office/officeart/2005/8/layout/list1"/>
    <dgm:cxn modelId="{955F4D27-E17A-430E-A481-ACD6B1AF6EDB}" type="presOf" srcId="{66E10A09-B16B-4228-86F3-08BC0D4F6117}" destId="{92B8B675-055D-45A7-8361-1D9578EDF3FE}" srcOrd="1" destOrd="0" presId="urn:microsoft.com/office/officeart/2005/8/layout/list1"/>
    <dgm:cxn modelId="{E892A5B4-E0B2-4A2E-8594-355ACDF21EED}" srcId="{FD9A662A-80E7-44CB-B3D1-3091BFADC652}" destId="{A11904BA-4DE2-4AAF-B8DB-8E2C4A6869CB}" srcOrd="0" destOrd="0" parTransId="{F4CD4285-07A7-42A8-AA32-26BEAA4EEC32}" sibTransId="{86AF929A-21C6-4292-A58D-6FFFE5FBB9A2}"/>
    <dgm:cxn modelId="{39203202-83F5-4FCA-8A34-0C537995529A}" type="presOf" srcId="{DDBB1EE3-5C23-4665-93BC-D486C1FEACDC}" destId="{F2310AFA-28E2-4C4E-8F99-A89CA98D7277}" srcOrd="0" destOrd="0" presId="urn:microsoft.com/office/officeart/2005/8/layout/list1"/>
    <dgm:cxn modelId="{A97400CC-DDA7-4EB0-A588-C9AE2D34AD3C}" type="presOf" srcId="{66E10A09-B16B-4228-86F3-08BC0D4F6117}" destId="{73148E52-58CE-4BE0-B979-1A4F3DFC2C92}" srcOrd="0" destOrd="0" presId="urn:microsoft.com/office/officeart/2005/8/layout/list1"/>
    <dgm:cxn modelId="{50A3FE9F-3E91-4FDB-AFFD-FBD2760E3AEF}" type="presOf" srcId="{A11904BA-4DE2-4AAF-B8DB-8E2C4A6869CB}" destId="{C8505A80-3B0E-4D26-A7C6-9EEB9396C2B8}" srcOrd="0" destOrd="0" presId="urn:microsoft.com/office/officeart/2005/8/layout/list1"/>
    <dgm:cxn modelId="{F85E9693-88E8-43E1-A9D2-DBFFAAB39396}" type="presOf" srcId="{A11904BA-4DE2-4AAF-B8DB-8E2C4A6869CB}" destId="{CE254C88-A008-4848-BD68-7ADD961C53B3}" srcOrd="1" destOrd="0" presId="urn:microsoft.com/office/officeart/2005/8/layout/list1"/>
    <dgm:cxn modelId="{041A2F76-B2F6-42EA-B114-B3B1787E172B}" type="presParOf" srcId="{6D02E8EA-AABA-46D2-832E-701FBA0AFC30}" destId="{0C230A98-1E80-4B0D-96FF-E271948C6482}" srcOrd="0" destOrd="0" presId="urn:microsoft.com/office/officeart/2005/8/layout/list1"/>
    <dgm:cxn modelId="{E62C1E38-BE15-4442-B6E5-D5BB198491C5}" type="presParOf" srcId="{0C230A98-1E80-4B0D-96FF-E271948C6482}" destId="{C8505A80-3B0E-4D26-A7C6-9EEB9396C2B8}" srcOrd="0" destOrd="0" presId="urn:microsoft.com/office/officeart/2005/8/layout/list1"/>
    <dgm:cxn modelId="{D9FC1CB8-2062-441D-889E-C5FD9B94BF61}" type="presParOf" srcId="{0C230A98-1E80-4B0D-96FF-E271948C6482}" destId="{CE254C88-A008-4848-BD68-7ADD961C53B3}" srcOrd="1" destOrd="0" presId="urn:microsoft.com/office/officeart/2005/8/layout/list1"/>
    <dgm:cxn modelId="{1C87F9AB-FDC4-46D5-A1B9-811EABD8578C}" type="presParOf" srcId="{6D02E8EA-AABA-46D2-832E-701FBA0AFC30}" destId="{7BF8A2A6-24F7-4B71-9249-05EE0B157CF4}" srcOrd="1" destOrd="0" presId="urn:microsoft.com/office/officeart/2005/8/layout/list1"/>
    <dgm:cxn modelId="{8A08BA12-2409-4F97-AE78-98DFAE972065}" type="presParOf" srcId="{6D02E8EA-AABA-46D2-832E-701FBA0AFC30}" destId="{EF8F755A-FD06-43DE-B34A-6232A7477B33}" srcOrd="2" destOrd="0" presId="urn:microsoft.com/office/officeart/2005/8/layout/list1"/>
    <dgm:cxn modelId="{8C7C1804-A703-49C2-B86F-BD00F0B808AB}" type="presParOf" srcId="{6D02E8EA-AABA-46D2-832E-701FBA0AFC30}" destId="{A5C39559-627D-478C-A601-2814D2979B5B}" srcOrd="3" destOrd="0" presId="urn:microsoft.com/office/officeart/2005/8/layout/list1"/>
    <dgm:cxn modelId="{A2A6A187-2D7E-4387-8FCA-FC7DC2B9C82B}" type="presParOf" srcId="{6D02E8EA-AABA-46D2-832E-701FBA0AFC30}" destId="{F15B3C38-50BC-45BD-9B35-B69E74F73400}" srcOrd="4" destOrd="0" presId="urn:microsoft.com/office/officeart/2005/8/layout/list1"/>
    <dgm:cxn modelId="{FEADE151-399F-4D9E-AC03-5EDEDFC26CB2}" type="presParOf" srcId="{F15B3C38-50BC-45BD-9B35-B69E74F73400}" destId="{73148E52-58CE-4BE0-B979-1A4F3DFC2C92}" srcOrd="0" destOrd="0" presId="urn:microsoft.com/office/officeart/2005/8/layout/list1"/>
    <dgm:cxn modelId="{349ABE93-016C-488F-889C-0CD7279DA5E3}" type="presParOf" srcId="{F15B3C38-50BC-45BD-9B35-B69E74F73400}" destId="{92B8B675-055D-45A7-8361-1D9578EDF3FE}" srcOrd="1" destOrd="0" presId="urn:microsoft.com/office/officeart/2005/8/layout/list1"/>
    <dgm:cxn modelId="{FFDEB3AD-5A44-4AA9-875A-926D6CBB301A}" type="presParOf" srcId="{6D02E8EA-AABA-46D2-832E-701FBA0AFC30}" destId="{E5112EDA-518C-489A-9099-E4794B13181D}" srcOrd="5" destOrd="0" presId="urn:microsoft.com/office/officeart/2005/8/layout/list1"/>
    <dgm:cxn modelId="{93A3D562-5C54-469A-824E-D2B0106AA8F7}" type="presParOf" srcId="{6D02E8EA-AABA-46D2-832E-701FBA0AFC30}" destId="{78D1C072-7205-4875-90D2-1AB595A8FCEA}" srcOrd="6" destOrd="0" presId="urn:microsoft.com/office/officeart/2005/8/layout/list1"/>
    <dgm:cxn modelId="{400D5F1E-48F4-4466-9EDA-2C520EEA8238}" type="presParOf" srcId="{6D02E8EA-AABA-46D2-832E-701FBA0AFC30}" destId="{3B675CB9-AA42-427E-8150-F766150214C2}" srcOrd="7" destOrd="0" presId="urn:microsoft.com/office/officeart/2005/8/layout/list1"/>
    <dgm:cxn modelId="{7A8AF3FC-1B0D-4F90-A970-EE5A182DCE91}" type="presParOf" srcId="{6D02E8EA-AABA-46D2-832E-701FBA0AFC30}" destId="{60ABE666-B854-47B2-A299-C34A63F28D81}" srcOrd="8" destOrd="0" presId="urn:microsoft.com/office/officeart/2005/8/layout/list1"/>
    <dgm:cxn modelId="{FD5D95FA-63C5-46C6-BEB7-1234449B3670}" type="presParOf" srcId="{60ABE666-B854-47B2-A299-C34A63F28D81}" destId="{F2310AFA-28E2-4C4E-8F99-A89CA98D7277}" srcOrd="0" destOrd="0" presId="urn:microsoft.com/office/officeart/2005/8/layout/list1"/>
    <dgm:cxn modelId="{05A70B79-2B08-45E4-B52F-521774C16B8B}" type="presParOf" srcId="{60ABE666-B854-47B2-A299-C34A63F28D81}" destId="{BDCE527A-540B-43E6-A89D-D2E49B03475D}" srcOrd="1" destOrd="0" presId="urn:microsoft.com/office/officeart/2005/8/layout/list1"/>
    <dgm:cxn modelId="{BD9CC9C0-2C1D-4AB2-B477-47633EF186C2}" type="presParOf" srcId="{6D02E8EA-AABA-46D2-832E-701FBA0AFC30}" destId="{ABB2EE78-4FB3-47A4-830B-774F8F3B29C1}" srcOrd="9" destOrd="0" presId="urn:microsoft.com/office/officeart/2005/8/layout/list1"/>
    <dgm:cxn modelId="{574B2510-B0AF-401A-AE84-A9B1D3A0FAC5}" type="presParOf" srcId="{6D02E8EA-AABA-46D2-832E-701FBA0AFC30}" destId="{11A6440F-6531-4C36-8EEF-0A551D7CCD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3030B-BC5B-4FA4-BAAE-1A65C74D71D1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BA52313-A470-4BA7-AE14-66E8426BFA1E}">
      <dgm:prSet phldrT="[Text]"/>
      <dgm:spPr/>
      <dgm:t>
        <a:bodyPr/>
        <a:lstStyle/>
        <a:p>
          <a:r>
            <a:rPr lang="de-DE" b="1" i="0" baseline="0" dirty="0">
              <a:solidFill>
                <a:schemeClr val="bg1"/>
              </a:solidFill>
            </a:rPr>
            <a:t>Einführung, Sicherheitsmodule</a:t>
          </a:r>
        </a:p>
      </dgm:t>
    </dgm:pt>
    <dgm:pt modelId="{B7322740-1F30-4EC0-A5CC-9638A173AED3}" type="parTrans" cxnId="{D395D7C5-B37A-4CDD-ACB2-944C915317DE}">
      <dgm:prSet/>
      <dgm:spPr/>
      <dgm:t>
        <a:bodyPr/>
        <a:lstStyle/>
        <a:p>
          <a:endParaRPr lang="de-DE"/>
        </a:p>
      </dgm:t>
    </dgm:pt>
    <dgm:pt modelId="{C80EBDAB-27C5-45DB-BB0A-F89787B60159}" type="sibTrans" cxnId="{D395D7C5-B37A-4CDD-ACB2-944C915317DE}">
      <dgm:prSet/>
      <dgm:spPr/>
      <dgm:t>
        <a:bodyPr/>
        <a:lstStyle/>
        <a:p>
          <a:endParaRPr lang="de-DE"/>
        </a:p>
      </dgm:t>
    </dgm:pt>
    <dgm:pt modelId="{7509AA82-C998-4C63-A063-2937FA001B6C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Fachschwerpunkte Chemie, Physik, Biologie, Geographie</a:t>
          </a:r>
        </a:p>
      </dgm:t>
    </dgm:pt>
    <dgm:pt modelId="{C433CA23-9A34-43F6-8D24-206DF8C729D9}" type="parTrans" cxnId="{808A8294-E142-44DA-91B9-773514277B75}">
      <dgm:prSet/>
      <dgm:spPr/>
      <dgm:t>
        <a:bodyPr/>
        <a:lstStyle/>
        <a:p>
          <a:endParaRPr lang="de-DE"/>
        </a:p>
      </dgm:t>
    </dgm:pt>
    <dgm:pt modelId="{DBDE9745-E098-42E4-89DB-62A2B9D6ADCA}" type="sibTrans" cxnId="{808A8294-E142-44DA-91B9-773514277B75}">
      <dgm:prSet/>
      <dgm:spPr/>
      <dgm:t>
        <a:bodyPr/>
        <a:lstStyle/>
        <a:p>
          <a:endParaRPr lang="de-DE"/>
        </a:p>
      </dgm:t>
    </dgm:pt>
    <dgm:pt modelId="{B4335770-8388-4233-818F-ED9451C7C09C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Anteile in den </a:t>
          </a:r>
          <a:r>
            <a:rPr lang="de-DE" b="1" dirty="0" err="1">
              <a:solidFill>
                <a:schemeClr val="bg1"/>
              </a:solidFill>
            </a:rPr>
            <a:t>Fachdidaktiken</a:t>
          </a:r>
          <a:endParaRPr lang="de-DE" b="1" dirty="0">
            <a:solidFill>
              <a:schemeClr val="bg1"/>
            </a:solidFill>
          </a:endParaRPr>
        </a:p>
      </dgm:t>
    </dgm:pt>
    <dgm:pt modelId="{C600474C-784B-41C5-82EB-71340832677D}" type="parTrans" cxnId="{D9FC4964-2359-403A-B0C8-124E96E1DAA7}">
      <dgm:prSet/>
      <dgm:spPr/>
      <dgm:t>
        <a:bodyPr/>
        <a:lstStyle/>
        <a:p>
          <a:endParaRPr lang="de-DE"/>
        </a:p>
      </dgm:t>
    </dgm:pt>
    <dgm:pt modelId="{62ABC2BC-22EE-48A4-8B54-41CD8DCE172D}" type="sibTrans" cxnId="{D9FC4964-2359-403A-B0C8-124E96E1DAA7}">
      <dgm:prSet/>
      <dgm:spPr/>
      <dgm:t>
        <a:bodyPr/>
        <a:lstStyle/>
        <a:p>
          <a:endParaRPr lang="de-DE"/>
        </a:p>
      </dgm:t>
    </dgm:pt>
    <dgm:pt modelId="{0B31ED06-EC13-43A6-A74E-248D14DC2B8D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Maschinenschein</a:t>
          </a:r>
        </a:p>
      </dgm:t>
    </dgm:pt>
    <dgm:pt modelId="{BF952EF5-5EA7-4CF2-9056-39F10E5C172C}" type="parTrans" cxnId="{03D02AEC-043A-4F3E-9D7C-D677C9F9A1FD}">
      <dgm:prSet/>
      <dgm:spPr/>
      <dgm:t>
        <a:bodyPr/>
        <a:lstStyle/>
        <a:p>
          <a:endParaRPr lang="de-DE"/>
        </a:p>
      </dgm:t>
    </dgm:pt>
    <dgm:pt modelId="{3DBC37CC-E97A-41DF-A4B1-AE7677590DF2}" type="sibTrans" cxnId="{03D02AEC-043A-4F3E-9D7C-D677C9F9A1FD}">
      <dgm:prSet/>
      <dgm:spPr/>
      <dgm:t>
        <a:bodyPr/>
        <a:lstStyle/>
        <a:p>
          <a:endParaRPr lang="de-DE"/>
        </a:p>
      </dgm:t>
    </dgm:pt>
    <dgm:pt modelId="{EEEBD379-C8D6-45F8-9C87-44A30C5FD6F2}">
      <dgm:prSet phldrT="[Text]"/>
      <dgm:spPr/>
      <dgm:t>
        <a:bodyPr/>
        <a:lstStyle/>
        <a:p>
          <a:r>
            <a:rPr lang="de-DE" b="1" dirty="0" err="1">
              <a:solidFill>
                <a:schemeClr val="bg1"/>
              </a:solidFill>
            </a:rPr>
            <a:t>Microcontroller</a:t>
          </a:r>
          <a:r>
            <a:rPr lang="de-DE" b="1" dirty="0">
              <a:solidFill>
                <a:schemeClr val="bg1"/>
              </a:solidFill>
            </a:rPr>
            <a:t>-Programmierkurs</a:t>
          </a:r>
        </a:p>
      </dgm:t>
    </dgm:pt>
    <dgm:pt modelId="{55873C93-6239-4663-9DE7-CF08B9BF5644}" type="parTrans" cxnId="{32BD5D1D-D1C6-4763-8C3E-262AA5312991}">
      <dgm:prSet/>
      <dgm:spPr/>
      <dgm:t>
        <a:bodyPr/>
        <a:lstStyle/>
        <a:p>
          <a:endParaRPr lang="de-DE"/>
        </a:p>
      </dgm:t>
    </dgm:pt>
    <dgm:pt modelId="{90DB262F-9712-48DB-BF48-04545F1CA78E}" type="sibTrans" cxnId="{32BD5D1D-D1C6-4763-8C3E-262AA5312991}">
      <dgm:prSet/>
      <dgm:spPr/>
      <dgm:t>
        <a:bodyPr/>
        <a:lstStyle/>
        <a:p>
          <a:endParaRPr lang="de-DE"/>
        </a:p>
      </dgm:t>
    </dgm:pt>
    <dgm:pt modelId="{15012492-EC70-4224-A68B-7232C9EDF608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Konstruktion mit einem CAD-Programm</a:t>
          </a:r>
        </a:p>
      </dgm:t>
    </dgm:pt>
    <dgm:pt modelId="{1312BE06-598B-4A9F-B745-0D2E0AE10492}" type="parTrans" cxnId="{B2C4956A-A658-43F1-9355-0E7915761002}">
      <dgm:prSet/>
      <dgm:spPr/>
      <dgm:t>
        <a:bodyPr/>
        <a:lstStyle/>
        <a:p>
          <a:endParaRPr lang="de-DE"/>
        </a:p>
      </dgm:t>
    </dgm:pt>
    <dgm:pt modelId="{1C8BB333-BB11-437B-BC31-0F3CDD00CAA8}" type="sibTrans" cxnId="{B2C4956A-A658-43F1-9355-0E7915761002}">
      <dgm:prSet/>
      <dgm:spPr/>
      <dgm:t>
        <a:bodyPr/>
        <a:lstStyle/>
        <a:p>
          <a:endParaRPr lang="de-DE"/>
        </a:p>
      </dgm:t>
    </dgm:pt>
    <dgm:pt modelId="{AC61E49F-647E-44B0-82FC-7B53D04871DE}">
      <dgm:prSet phldrT="[Text]"/>
      <dgm:spPr/>
      <dgm:t>
        <a:bodyPr/>
        <a:lstStyle/>
        <a:p>
          <a:r>
            <a:rPr lang="de-DE" b="1" dirty="0" err="1">
              <a:solidFill>
                <a:schemeClr val="bg1"/>
              </a:solidFill>
            </a:rPr>
            <a:t>NwT</a:t>
          </a:r>
          <a:r>
            <a:rPr lang="de-DE" b="1" dirty="0">
              <a:solidFill>
                <a:schemeClr val="bg1"/>
              </a:solidFill>
            </a:rPr>
            <a:t>-Didaktik; projektorientierter </a:t>
          </a:r>
          <a:r>
            <a:rPr lang="de-DE" b="1" dirty="0" err="1">
              <a:solidFill>
                <a:schemeClr val="bg1"/>
              </a:solidFill>
            </a:rPr>
            <a:t>NwT</a:t>
          </a:r>
          <a:r>
            <a:rPr lang="de-DE" b="1" dirty="0">
              <a:solidFill>
                <a:schemeClr val="bg1"/>
              </a:solidFill>
            </a:rPr>
            <a:t>-Unterricht (</a:t>
          </a:r>
          <a:r>
            <a:rPr lang="de-DE" b="1" dirty="0" err="1">
              <a:solidFill>
                <a:schemeClr val="bg1"/>
              </a:solidFill>
            </a:rPr>
            <a:t>Projektw</a:t>
          </a:r>
          <a:r>
            <a:rPr lang="de-DE" b="1" dirty="0">
              <a:solidFill>
                <a:schemeClr val="bg1"/>
              </a:solidFill>
            </a:rPr>
            <a:t>. am LSZU Adelsheim)</a:t>
          </a:r>
        </a:p>
      </dgm:t>
    </dgm:pt>
    <dgm:pt modelId="{0E82B2BE-2582-44AC-84C1-71C155C199AD}" type="parTrans" cxnId="{E3CB344A-9E27-49DC-8DEF-91CB63B77C5C}">
      <dgm:prSet/>
      <dgm:spPr/>
      <dgm:t>
        <a:bodyPr/>
        <a:lstStyle/>
        <a:p>
          <a:endParaRPr lang="de-DE"/>
        </a:p>
      </dgm:t>
    </dgm:pt>
    <dgm:pt modelId="{14DED6B1-1ACF-4CBE-A3A0-4DFC06123428}" type="sibTrans" cxnId="{E3CB344A-9E27-49DC-8DEF-91CB63B77C5C}">
      <dgm:prSet/>
      <dgm:spPr/>
      <dgm:t>
        <a:bodyPr/>
        <a:lstStyle/>
        <a:p>
          <a:endParaRPr lang="de-DE"/>
        </a:p>
      </dgm:t>
    </dgm:pt>
    <dgm:pt modelId="{02CF64A4-283A-4863-B54B-588C59A85237}" type="pres">
      <dgm:prSet presAssocID="{ADC3030B-BC5B-4FA4-BAAE-1A65C74D71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548F54-F46E-4686-9975-2CE9E732B950}" type="pres">
      <dgm:prSet presAssocID="{AC61E49F-647E-44B0-82FC-7B53D04871DE}" presName="boxAndChildren" presStyleCnt="0"/>
      <dgm:spPr/>
    </dgm:pt>
    <dgm:pt modelId="{D01FECE9-A35D-4C87-9E45-DAE3CC97188C}" type="pres">
      <dgm:prSet presAssocID="{AC61E49F-647E-44B0-82FC-7B53D04871DE}" presName="parentTextBox" presStyleLbl="node1" presStyleIdx="0" presStyleCnt="7"/>
      <dgm:spPr/>
      <dgm:t>
        <a:bodyPr/>
        <a:lstStyle/>
        <a:p>
          <a:endParaRPr lang="de-DE"/>
        </a:p>
      </dgm:t>
    </dgm:pt>
    <dgm:pt modelId="{72B17909-6962-44FF-9144-85DB3F62CAF4}" type="pres">
      <dgm:prSet presAssocID="{1C8BB333-BB11-437B-BC31-0F3CDD00CAA8}" presName="sp" presStyleCnt="0"/>
      <dgm:spPr/>
    </dgm:pt>
    <dgm:pt modelId="{0CF1D0CE-6E7D-4C16-9696-BBACC4709796}" type="pres">
      <dgm:prSet presAssocID="{15012492-EC70-4224-A68B-7232C9EDF608}" presName="arrowAndChildren" presStyleCnt="0"/>
      <dgm:spPr/>
    </dgm:pt>
    <dgm:pt modelId="{01B9013E-6D08-49A6-BAF0-91AFF1E7425C}" type="pres">
      <dgm:prSet presAssocID="{15012492-EC70-4224-A68B-7232C9EDF608}" presName="parentTextArrow" presStyleLbl="node1" presStyleIdx="1" presStyleCnt="7"/>
      <dgm:spPr/>
      <dgm:t>
        <a:bodyPr/>
        <a:lstStyle/>
        <a:p>
          <a:endParaRPr lang="de-DE"/>
        </a:p>
      </dgm:t>
    </dgm:pt>
    <dgm:pt modelId="{CF9D9F56-A42C-4BF0-A99E-A1790DE9E7BD}" type="pres">
      <dgm:prSet presAssocID="{90DB262F-9712-48DB-BF48-04545F1CA78E}" presName="sp" presStyleCnt="0"/>
      <dgm:spPr/>
    </dgm:pt>
    <dgm:pt modelId="{3201D2A5-8207-4B4E-9BE4-0169776133B4}" type="pres">
      <dgm:prSet presAssocID="{EEEBD379-C8D6-45F8-9C87-44A30C5FD6F2}" presName="arrowAndChildren" presStyleCnt="0"/>
      <dgm:spPr/>
    </dgm:pt>
    <dgm:pt modelId="{1E033801-7FA7-4CFD-B34F-15B9CC45C0A3}" type="pres">
      <dgm:prSet presAssocID="{EEEBD379-C8D6-45F8-9C87-44A30C5FD6F2}" presName="parentTextArrow" presStyleLbl="node1" presStyleIdx="2" presStyleCnt="7"/>
      <dgm:spPr/>
      <dgm:t>
        <a:bodyPr/>
        <a:lstStyle/>
        <a:p>
          <a:endParaRPr lang="de-DE"/>
        </a:p>
      </dgm:t>
    </dgm:pt>
    <dgm:pt modelId="{91B2150A-E5B9-488C-A0AE-A8AD29913B4F}" type="pres">
      <dgm:prSet presAssocID="{3DBC37CC-E97A-41DF-A4B1-AE7677590DF2}" presName="sp" presStyleCnt="0"/>
      <dgm:spPr/>
    </dgm:pt>
    <dgm:pt modelId="{60876F52-FC3A-4DDA-9FA5-2E8ED85B7421}" type="pres">
      <dgm:prSet presAssocID="{0B31ED06-EC13-43A6-A74E-248D14DC2B8D}" presName="arrowAndChildren" presStyleCnt="0"/>
      <dgm:spPr/>
    </dgm:pt>
    <dgm:pt modelId="{FB692DAF-ADC9-4520-8752-505A27ECE6BC}" type="pres">
      <dgm:prSet presAssocID="{0B31ED06-EC13-43A6-A74E-248D14DC2B8D}" presName="parentTextArrow" presStyleLbl="node1" presStyleIdx="3" presStyleCnt="7"/>
      <dgm:spPr/>
      <dgm:t>
        <a:bodyPr/>
        <a:lstStyle/>
        <a:p>
          <a:endParaRPr lang="de-DE"/>
        </a:p>
      </dgm:t>
    </dgm:pt>
    <dgm:pt modelId="{D1BFC714-3C0B-42A1-ACB5-4F57DDB0D89E}" type="pres">
      <dgm:prSet presAssocID="{62ABC2BC-22EE-48A4-8B54-41CD8DCE172D}" presName="sp" presStyleCnt="0"/>
      <dgm:spPr/>
    </dgm:pt>
    <dgm:pt modelId="{B8A1488F-A513-4D9E-ACB7-48699CE4CFB4}" type="pres">
      <dgm:prSet presAssocID="{B4335770-8388-4233-818F-ED9451C7C09C}" presName="arrowAndChildren" presStyleCnt="0"/>
      <dgm:spPr/>
    </dgm:pt>
    <dgm:pt modelId="{8ABEB67B-1BF6-4494-9608-FC83A46153B7}" type="pres">
      <dgm:prSet presAssocID="{B4335770-8388-4233-818F-ED9451C7C09C}" presName="parentTextArrow" presStyleLbl="node1" presStyleIdx="4" presStyleCnt="7"/>
      <dgm:spPr/>
      <dgm:t>
        <a:bodyPr/>
        <a:lstStyle/>
        <a:p>
          <a:endParaRPr lang="de-DE"/>
        </a:p>
      </dgm:t>
    </dgm:pt>
    <dgm:pt modelId="{25F3CDEB-5711-4F0E-9966-AC3368A5C6F1}" type="pres">
      <dgm:prSet presAssocID="{DBDE9745-E098-42E4-89DB-62A2B9D6ADCA}" presName="sp" presStyleCnt="0"/>
      <dgm:spPr/>
    </dgm:pt>
    <dgm:pt modelId="{4BA5AC6D-8890-4107-B0A5-AFE1EE7272A7}" type="pres">
      <dgm:prSet presAssocID="{7509AA82-C998-4C63-A063-2937FA001B6C}" presName="arrowAndChildren" presStyleCnt="0"/>
      <dgm:spPr/>
    </dgm:pt>
    <dgm:pt modelId="{D3B9DC1B-FD3B-4786-BC01-6408248D32DD}" type="pres">
      <dgm:prSet presAssocID="{7509AA82-C998-4C63-A063-2937FA001B6C}" presName="parentTextArrow" presStyleLbl="node1" presStyleIdx="5" presStyleCnt="7"/>
      <dgm:spPr/>
      <dgm:t>
        <a:bodyPr/>
        <a:lstStyle/>
        <a:p>
          <a:endParaRPr lang="de-DE"/>
        </a:p>
      </dgm:t>
    </dgm:pt>
    <dgm:pt modelId="{3813691A-551E-41AC-BF1F-2631EBE37929}" type="pres">
      <dgm:prSet presAssocID="{C80EBDAB-27C5-45DB-BB0A-F89787B60159}" presName="sp" presStyleCnt="0"/>
      <dgm:spPr/>
    </dgm:pt>
    <dgm:pt modelId="{A269AABF-6123-45FC-9ABB-990544EF81FF}" type="pres">
      <dgm:prSet presAssocID="{FBA52313-A470-4BA7-AE14-66E8426BFA1E}" presName="arrowAndChildren" presStyleCnt="0"/>
      <dgm:spPr/>
    </dgm:pt>
    <dgm:pt modelId="{E8E4CF10-4129-43F4-A706-F896D4CCA05F}" type="pres">
      <dgm:prSet presAssocID="{FBA52313-A470-4BA7-AE14-66E8426BFA1E}" presName="parentTextArrow" presStyleLbl="node1" presStyleIdx="6" presStyleCnt="7"/>
      <dgm:spPr/>
      <dgm:t>
        <a:bodyPr/>
        <a:lstStyle/>
        <a:p>
          <a:endParaRPr lang="de-DE"/>
        </a:p>
      </dgm:t>
    </dgm:pt>
  </dgm:ptLst>
  <dgm:cxnLst>
    <dgm:cxn modelId="{D9FC4964-2359-403A-B0C8-124E96E1DAA7}" srcId="{ADC3030B-BC5B-4FA4-BAAE-1A65C74D71D1}" destId="{B4335770-8388-4233-818F-ED9451C7C09C}" srcOrd="2" destOrd="0" parTransId="{C600474C-784B-41C5-82EB-71340832677D}" sibTransId="{62ABC2BC-22EE-48A4-8B54-41CD8DCE172D}"/>
    <dgm:cxn modelId="{20B62F36-A25E-4D28-83B9-B3BF8DE9D365}" type="presOf" srcId="{AC61E49F-647E-44B0-82FC-7B53D04871DE}" destId="{D01FECE9-A35D-4C87-9E45-DAE3CC97188C}" srcOrd="0" destOrd="0" presId="urn:microsoft.com/office/officeart/2005/8/layout/process4"/>
    <dgm:cxn modelId="{D395D7C5-B37A-4CDD-ACB2-944C915317DE}" srcId="{ADC3030B-BC5B-4FA4-BAAE-1A65C74D71D1}" destId="{FBA52313-A470-4BA7-AE14-66E8426BFA1E}" srcOrd="0" destOrd="0" parTransId="{B7322740-1F30-4EC0-A5CC-9638A173AED3}" sibTransId="{C80EBDAB-27C5-45DB-BB0A-F89787B60159}"/>
    <dgm:cxn modelId="{5073E889-4871-4584-9933-717C7C40D5C9}" type="presOf" srcId="{EEEBD379-C8D6-45F8-9C87-44A30C5FD6F2}" destId="{1E033801-7FA7-4CFD-B34F-15B9CC45C0A3}" srcOrd="0" destOrd="0" presId="urn:microsoft.com/office/officeart/2005/8/layout/process4"/>
    <dgm:cxn modelId="{FE59D6B2-8562-4740-AE72-6746F9D530F1}" type="presOf" srcId="{15012492-EC70-4224-A68B-7232C9EDF608}" destId="{01B9013E-6D08-49A6-BAF0-91AFF1E7425C}" srcOrd="0" destOrd="0" presId="urn:microsoft.com/office/officeart/2005/8/layout/process4"/>
    <dgm:cxn modelId="{81A4F4E4-515A-4934-8E68-D10920EB79E4}" type="presOf" srcId="{ADC3030B-BC5B-4FA4-BAAE-1A65C74D71D1}" destId="{02CF64A4-283A-4863-B54B-588C59A85237}" srcOrd="0" destOrd="0" presId="urn:microsoft.com/office/officeart/2005/8/layout/process4"/>
    <dgm:cxn modelId="{03D02AEC-043A-4F3E-9D7C-D677C9F9A1FD}" srcId="{ADC3030B-BC5B-4FA4-BAAE-1A65C74D71D1}" destId="{0B31ED06-EC13-43A6-A74E-248D14DC2B8D}" srcOrd="3" destOrd="0" parTransId="{BF952EF5-5EA7-4CF2-9056-39F10E5C172C}" sibTransId="{3DBC37CC-E97A-41DF-A4B1-AE7677590DF2}"/>
    <dgm:cxn modelId="{9397D090-6E59-4F44-8846-96853223C835}" type="presOf" srcId="{B4335770-8388-4233-818F-ED9451C7C09C}" destId="{8ABEB67B-1BF6-4494-9608-FC83A46153B7}" srcOrd="0" destOrd="0" presId="urn:microsoft.com/office/officeart/2005/8/layout/process4"/>
    <dgm:cxn modelId="{808A8294-E142-44DA-91B9-773514277B75}" srcId="{ADC3030B-BC5B-4FA4-BAAE-1A65C74D71D1}" destId="{7509AA82-C998-4C63-A063-2937FA001B6C}" srcOrd="1" destOrd="0" parTransId="{C433CA23-9A34-43F6-8D24-206DF8C729D9}" sibTransId="{DBDE9745-E098-42E4-89DB-62A2B9D6ADCA}"/>
    <dgm:cxn modelId="{32BD5D1D-D1C6-4763-8C3E-262AA5312991}" srcId="{ADC3030B-BC5B-4FA4-BAAE-1A65C74D71D1}" destId="{EEEBD379-C8D6-45F8-9C87-44A30C5FD6F2}" srcOrd="4" destOrd="0" parTransId="{55873C93-6239-4663-9DE7-CF08B9BF5644}" sibTransId="{90DB262F-9712-48DB-BF48-04545F1CA78E}"/>
    <dgm:cxn modelId="{B2C4956A-A658-43F1-9355-0E7915761002}" srcId="{ADC3030B-BC5B-4FA4-BAAE-1A65C74D71D1}" destId="{15012492-EC70-4224-A68B-7232C9EDF608}" srcOrd="5" destOrd="0" parTransId="{1312BE06-598B-4A9F-B745-0D2E0AE10492}" sibTransId="{1C8BB333-BB11-437B-BC31-0F3CDD00CAA8}"/>
    <dgm:cxn modelId="{775ABADD-C2FE-4A33-B598-D797634A07BE}" type="presOf" srcId="{0B31ED06-EC13-43A6-A74E-248D14DC2B8D}" destId="{FB692DAF-ADC9-4520-8752-505A27ECE6BC}" srcOrd="0" destOrd="0" presId="urn:microsoft.com/office/officeart/2005/8/layout/process4"/>
    <dgm:cxn modelId="{B3D60971-1FE5-41D0-89D0-D642C8D64193}" type="presOf" srcId="{7509AA82-C998-4C63-A063-2937FA001B6C}" destId="{D3B9DC1B-FD3B-4786-BC01-6408248D32DD}" srcOrd="0" destOrd="0" presId="urn:microsoft.com/office/officeart/2005/8/layout/process4"/>
    <dgm:cxn modelId="{E3CB344A-9E27-49DC-8DEF-91CB63B77C5C}" srcId="{ADC3030B-BC5B-4FA4-BAAE-1A65C74D71D1}" destId="{AC61E49F-647E-44B0-82FC-7B53D04871DE}" srcOrd="6" destOrd="0" parTransId="{0E82B2BE-2582-44AC-84C1-71C155C199AD}" sibTransId="{14DED6B1-1ACF-4CBE-A3A0-4DFC06123428}"/>
    <dgm:cxn modelId="{AFD03AFD-B971-49FF-A0A8-848F0BBA5FC0}" type="presOf" srcId="{FBA52313-A470-4BA7-AE14-66E8426BFA1E}" destId="{E8E4CF10-4129-43F4-A706-F896D4CCA05F}" srcOrd="0" destOrd="0" presId="urn:microsoft.com/office/officeart/2005/8/layout/process4"/>
    <dgm:cxn modelId="{58BD8C82-06EA-4B23-AC4A-D31181497A4C}" type="presParOf" srcId="{02CF64A4-283A-4863-B54B-588C59A85237}" destId="{F1548F54-F46E-4686-9975-2CE9E732B950}" srcOrd="0" destOrd="0" presId="urn:microsoft.com/office/officeart/2005/8/layout/process4"/>
    <dgm:cxn modelId="{52EE531F-B2B2-46CA-8A1D-86439D42F93D}" type="presParOf" srcId="{F1548F54-F46E-4686-9975-2CE9E732B950}" destId="{D01FECE9-A35D-4C87-9E45-DAE3CC97188C}" srcOrd="0" destOrd="0" presId="urn:microsoft.com/office/officeart/2005/8/layout/process4"/>
    <dgm:cxn modelId="{BA64593F-2CA5-4462-B4E4-85C1F303D1C5}" type="presParOf" srcId="{02CF64A4-283A-4863-B54B-588C59A85237}" destId="{72B17909-6962-44FF-9144-85DB3F62CAF4}" srcOrd="1" destOrd="0" presId="urn:microsoft.com/office/officeart/2005/8/layout/process4"/>
    <dgm:cxn modelId="{91D7C177-1268-44BF-B2D4-20E47CFBC802}" type="presParOf" srcId="{02CF64A4-283A-4863-B54B-588C59A85237}" destId="{0CF1D0CE-6E7D-4C16-9696-BBACC4709796}" srcOrd="2" destOrd="0" presId="urn:microsoft.com/office/officeart/2005/8/layout/process4"/>
    <dgm:cxn modelId="{974164BB-70E2-40FE-906C-82191EEA8F89}" type="presParOf" srcId="{0CF1D0CE-6E7D-4C16-9696-BBACC4709796}" destId="{01B9013E-6D08-49A6-BAF0-91AFF1E7425C}" srcOrd="0" destOrd="0" presId="urn:microsoft.com/office/officeart/2005/8/layout/process4"/>
    <dgm:cxn modelId="{FB4E0D04-851D-4C6C-9E37-CF7F9988E3DA}" type="presParOf" srcId="{02CF64A4-283A-4863-B54B-588C59A85237}" destId="{CF9D9F56-A42C-4BF0-A99E-A1790DE9E7BD}" srcOrd="3" destOrd="0" presId="urn:microsoft.com/office/officeart/2005/8/layout/process4"/>
    <dgm:cxn modelId="{0DAE9618-1EAA-4C73-9208-43FC4D589C9F}" type="presParOf" srcId="{02CF64A4-283A-4863-B54B-588C59A85237}" destId="{3201D2A5-8207-4B4E-9BE4-0169776133B4}" srcOrd="4" destOrd="0" presId="urn:microsoft.com/office/officeart/2005/8/layout/process4"/>
    <dgm:cxn modelId="{54D40758-95A0-4E3A-AD5C-02704C073B4D}" type="presParOf" srcId="{3201D2A5-8207-4B4E-9BE4-0169776133B4}" destId="{1E033801-7FA7-4CFD-B34F-15B9CC45C0A3}" srcOrd="0" destOrd="0" presId="urn:microsoft.com/office/officeart/2005/8/layout/process4"/>
    <dgm:cxn modelId="{98AF91C5-59AD-4002-9909-FA0B050061A8}" type="presParOf" srcId="{02CF64A4-283A-4863-B54B-588C59A85237}" destId="{91B2150A-E5B9-488C-A0AE-A8AD29913B4F}" srcOrd="5" destOrd="0" presId="urn:microsoft.com/office/officeart/2005/8/layout/process4"/>
    <dgm:cxn modelId="{F2255496-86E1-4DAE-87EF-2B3DEA54223E}" type="presParOf" srcId="{02CF64A4-283A-4863-B54B-588C59A85237}" destId="{60876F52-FC3A-4DDA-9FA5-2E8ED85B7421}" srcOrd="6" destOrd="0" presId="urn:microsoft.com/office/officeart/2005/8/layout/process4"/>
    <dgm:cxn modelId="{42F7F4A3-1ABE-4209-90A9-8788CA8A54CD}" type="presParOf" srcId="{60876F52-FC3A-4DDA-9FA5-2E8ED85B7421}" destId="{FB692DAF-ADC9-4520-8752-505A27ECE6BC}" srcOrd="0" destOrd="0" presId="urn:microsoft.com/office/officeart/2005/8/layout/process4"/>
    <dgm:cxn modelId="{4A70D6AD-C77D-4DC9-A36A-1A395792DA72}" type="presParOf" srcId="{02CF64A4-283A-4863-B54B-588C59A85237}" destId="{D1BFC714-3C0B-42A1-ACB5-4F57DDB0D89E}" srcOrd="7" destOrd="0" presId="urn:microsoft.com/office/officeart/2005/8/layout/process4"/>
    <dgm:cxn modelId="{426223C1-23B4-4567-B912-0B8C091C7382}" type="presParOf" srcId="{02CF64A4-283A-4863-B54B-588C59A85237}" destId="{B8A1488F-A513-4D9E-ACB7-48699CE4CFB4}" srcOrd="8" destOrd="0" presId="urn:microsoft.com/office/officeart/2005/8/layout/process4"/>
    <dgm:cxn modelId="{6C504078-4CE6-4DBF-A832-F4F36056F8C5}" type="presParOf" srcId="{B8A1488F-A513-4D9E-ACB7-48699CE4CFB4}" destId="{8ABEB67B-1BF6-4494-9608-FC83A46153B7}" srcOrd="0" destOrd="0" presId="urn:microsoft.com/office/officeart/2005/8/layout/process4"/>
    <dgm:cxn modelId="{E34BDB82-4986-439E-AC2F-5FC32DD51352}" type="presParOf" srcId="{02CF64A4-283A-4863-B54B-588C59A85237}" destId="{25F3CDEB-5711-4F0E-9966-AC3368A5C6F1}" srcOrd="9" destOrd="0" presId="urn:microsoft.com/office/officeart/2005/8/layout/process4"/>
    <dgm:cxn modelId="{4A9C3696-F83D-4243-8267-0490FA7ABC14}" type="presParOf" srcId="{02CF64A4-283A-4863-B54B-588C59A85237}" destId="{4BA5AC6D-8890-4107-B0A5-AFE1EE7272A7}" srcOrd="10" destOrd="0" presId="urn:microsoft.com/office/officeart/2005/8/layout/process4"/>
    <dgm:cxn modelId="{88612F99-631B-4055-9EEC-6B1C7B450248}" type="presParOf" srcId="{4BA5AC6D-8890-4107-B0A5-AFE1EE7272A7}" destId="{D3B9DC1B-FD3B-4786-BC01-6408248D32DD}" srcOrd="0" destOrd="0" presId="urn:microsoft.com/office/officeart/2005/8/layout/process4"/>
    <dgm:cxn modelId="{66A1ABD6-38B8-4846-8E97-3A490184AA80}" type="presParOf" srcId="{02CF64A4-283A-4863-B54B-588C59A85237}" destId="{3813691A-551E-41AC-BF1F-2631EBE37929}" srcOrd="11" destOrd="0" presId="urn:microsoft.com/office/officeart/2005/8/layout/process4"/>
    <dgm:cxn modelId="{62E4C07F-1A49-472E-AAFB-C58E01EA38A5}" type="presParOf" srcId="{02CF64A4-283A-4863-B54B-588C59A85237}" destId="{A269AABF-6123-45FC-9ABB-990544EF81FF}" srcOrd="12" destOrd="0" presId="urn:microsoft.com/office/officeart/2005/8/layout/process4"/>
    <dgm:cxn modelId="{0DE787CD-386D-4116-8D81-B69E7E5A0680}" type="presParOf" srcId="{A269AABF-6123-45FC-9ABB-990544EF81FF}" destId="{E8E4CF10-4129-43F4-A706-F896D4CCA0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1DA9C-BBB0-4E43-9F76-784C473CD5ED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71DDF22-070E-5F45-BD45-B16A3BE8DD5E}">
      <dgm:prSet phldrT="[Text]" custT="1"/>
      <dgm:spPr/>
      <dgm:t>
        <a:bodyPr/>
        <a:lstStyle/>
        <a:p>
          <a:pPr algn="ctr"/>
          <a:r>
            <a:rPr lang="de-DE" sz="1800" b="0" i="0" u="none" dirty="0"/>
            <a:t>Aufarbeitung aktueller, praxisrelevanter Erkenntnisse der Bildungsforschung</a:t>
          </a:r>
          <a:endParaRPr lang="de-DE" sz="1800" dirty="0"/>
        </a:p>
      </dgm:t>
    </dgm:pt>
    <dgm:pt modelId="{335EA618-620E-554D-AA1C-AEAF31F01362}" type="parTrans" cxnId="{2C642DD7-695D-2A40-9456-8E043078F611}">
      <dgm:prSet/>
      <dgm:spPr/>
      <dgm:t>
        <a:bodyPr/>
        <a:lstStyle/>
        <a:p>
          <a:endParaRPr lang="de-DE"/>
        </a:p>
      </dgm:t>
    </dgm:pt>
    <dgm:pt modelId="{EA48DE80-6A7E-BA4B-9F07-F257B7ED51BA}" type="sibTrans" cxnId="{2C642DD7-695D-2A40-9456-8E043078F611}">
      <dgm:prSet/>
      <dgm:spPr/>
      <dgm:t>
        <a:bodyPr/>
        <a:lstStyle/>
        <a:p>
          <a:endParaRPr lang="de-DE"/>
        </a:p>
      </dgm:t>
    </dgm:pt>
    <dgm:pt modelId="{BA3D2304-AADD-EB48-854F-333465C9F4DE}">
      <dgm:prSet phldrT="[Text]" custT="1"/>
      <dgm:spPr/>
      <dgm:t>
        <a:bodyPr/>
        <a:lstStyle/>
        <a:p>
          <a:pPr algn="ctr"/>
          <a:r>
            <a:rPr lang="de-DE" sz="1800" dirty="0"/>
            <a:t>Entwicklung unterstützender Systeme für eine zunehmend selbstorganisierte berufs- und unterrichtsbezogene Kommunikation</a:t>
          </a:r>
        </a:p>
      </dgm:t>
    </dgm:pt>
    <dgm:pt modelId="{A7973D9A-FC2A-D24C-8F18-60913DE30B15}" type="parTrans" cxnId="{B8646209-36B8-2840-8249-B580C209BE6F}">
      <dgm:prSet/>
      <dgm:spPr/>
      <dgm:t>
        <a:bodyPr/>
        <a:lstStyle/>
        <a:p>
          <a:endParaRPr lang="de-DE"/>
        </a:p>
      </dgm:t>
    </dgm:pt>
    <dgm:pt modelId="{2A13D4C0-FEFA-4B4D-84FA-791B67B3EC35}" type="sibTrans" cxnId="{B8646209-36B8-2840-8249-B580C209BE6F}">
      <dgm:prSet/>
      <dgm:spPr/>
      <dgm:t>
        <a:bodyPr/>
        <a:lstStyle/>
        <a:p>
          <a:endParaRPr lang="de-DE"/>
        </a:p>
      </dgm:t>
    </dgm:pt>
    <dgm:pt modelId="{35A17A4D-CC50-7645-93B9-DBAE190CAF4E}">
      <dgm:prSet phldrT="[Text]" custT="1"/>
      <dgm:spPr/>
      <dgm:t>
        <a:bodyPr/>
        <a:lstStyle/>
        <a:p>
          <a:pPr algn="ctr"/>
          <a:r>
            <a:rPr lang="de-DE" sz="1800" dirty="0"/>
            <a:t>Analyse und Erarbeitung von Unterrichtsszenarien zur Illustrierung der Basisorientierungen gymnasialen Unterrichts</a:t>
          </a:r>
        </a:p>
      </dgm:t>
    </dgm:pt>
    <dgm:pt modelId="{2C35AD55-6175-A24C-9B01-FC7AE8F3B9D5}" type="parTrans" cxnId="{7FC5FC35-EC2B-FC46-9F99-24474110B5CA}">
      <dgm:prSet/>
      <dgm:spPr/>
      <dgm:t>
        <a:bodyPr/>
        <a:lstStyle/>
        <a:p>
          <a:endParaRPr lang="de-DE"/>
        </a:p>
      </dgm:t>
    </dgm:pt>
    <dgm:pt modelId="{9A62F400-D840-6D42-9764-341A746AC962}" type="sibTrans" cxnId="{7FC5FC35-EC2B-FC46-9F99-24474110B5CA}">
      <dgm:prSet/>
      <dgm:spPr/>
      <dgm:t>
        <a:bodyPr/>
        <a:lstStyle/>
        <a:p>
          <a:endParaRPr lang="de-DE"/>
        </a:p>
      </dgm:t>
    </dgm:pt>
    <dgm:pt modelId="{47C7E67A-A685-844F-9F26-544C0D9A75B5}" type="pres">
      <dgm:prSet presAssocID="{6381DA9C-BBB0-4E43-9F76-784C473CD5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BD0F36F-0762-554B-BA54-4B0F84F89438}" type="pres">
      <dgm:prSet presAssocID="{E71DDF22-070E-5F45-BD45-B16A3BE8DD5E}" presName="parentLin" presStyleCnt="0"/>
      <dgm:spPr/>
    </dgm:pt>
    <dgm:pt modelId="{F8ECE359-59DC-CF4D-AAC9-588EBFD0516E}" type="pres">
      <dgm:prSet presAssocID="{E71DDF22-070E-5F45-BD45-B16A3BE8DD5E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56F8CC29-2D43-1B4F-A593-B555AC87D2E7}" type="pres">
      <dgm:prSet presAssocID="{E71DDF22-070E-5F45-BD45-B16A3BE8DD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AAB095-B9BC-6A42-BF6D-B5D946AE54A5}" type="pres">
      <dgm:prSet presAssocID="{E71DDF22-070E-5F45-BD45-B16A3BE8DD5E}" presName="negativeSpace" presStyleCnt="0"/>
      <dgm:spPr/>
    </dgm:pt>
    <dgm:pt modelId="{C37B0EAE-F929-E441-8124-783343602CA8}" type="pres">
      <dgm:prSet presAssocID="{E71DDF22-070E-5F45-BD45-B16A3BE8DD5E}" presName="childText" presStyleLbl="conFgAcc1" presStyleIdx="0" presStyleCnt="3">
        <dgm:presLayoutVars>
          <dgm:bulletEnabled val="1"/>
        </dgm:presLayoutVars>
      </dgm:prSet>
      <dgm:spPr/>
    </dgm:pt>
    <dgm:pt modelId="{D54AA25B-F987-E540-A817-20E0D83D62A5}" type="pres">
      <dgm:prSet presAssocID="{EA48DE80-6A7E-BA4B-9F07-F257B7ED51BA}" presName="spaceBetweenRectangles" presStyleCnt="0"/>
      <dgm:spPr/>
    </dgm:pt>
    <dgm:pt modelId="{0F3CED6E-69A8-A84D-A2B9-3AC2E5D1205F}" type="pres">
      <dgm:prSet presAssocID="{35A17A4D-CC50-7645-93B9-DBAE190CAF4E}" presName="parentLin" presStyleCnt="0"/>
      <dgm:spPr/>
    </dgm:pt>
    <dgm:pt modelId="{876FFACC-A562-E245-9DE1-7D94F19E0C4A}" type="pres">
      <dgm:prSet presAssocID="{35A17A4D-CC50-7645-93B9-DBAE190CAF4E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1F058297-68ED-8B4F-A450-36C4CC4CFFA3}" type="pres">
      <dgm:prSet presAssocID="{35A17A4D-CC50-7645-93B9-DBAE190CAF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093F62-960B-5B47-9527-EB4B14CF2F28}" type="pres">
      <dgm:prSet presAssocID="{35A17A4D-CC50-7645-93B9-DBAE190CAF4E}" presName="negativeSpace" presStyleCnt="0"/>
      <dgm:spPr/>
    </dgm:pt>
    <dgm:pt modelId="{0381703B-83E4-B74E-B272-046E333B50C7}" type="pres">
      <dgm:prSet presAssocID="{35A17A4D-CC50-7645-93B9-DBAE190CAF4E}" presName="childText" presStyleLbl="conFgAcc1" presStyleIdx="1" presStyleCnt="3">
        <dgm:presLayoutVars>
          <dgm:bulletEnabled val="1"/>
        </dgm:presLayoutVars>
      </dgm:prSet>
      <dgm:spPr/>
    </dgm:pt>
    <dgm:pt modelId="{307E106D-5E17-2C45-918E-81E679B9CF3B}" type="pres">
      <dgm:prSet presAssocID="{9A62F400-D840-6D42-9764-341A746AC962}" presName="spaceBetweenRectangles" presStyleCnt="0"/>
      <dgm:spPr/>
    </dgm:pt>
    <dgm:pt modelId="{5C9EEB26-DC4C-F84E-B2C5-2E826528000D}" type="pres">
      <dgm:prSet presAssocID="{BA3D2304-AADD-EB48-854F-333465C9F4DE}" presName="parentLin" presStyleCnt="0"/>
      <dgm:spPr/>
    </dgm:pt>
    <dgm:pt modelId="{DE18E049-E14C-0A41-A4CE-E253B8B1BFF4}" type="pres">
      <dgm:prSet presAssocID="{BA3D2304-AADD-EB48-854F-333465C9F4DE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5AAECB59-259F-EC43-BA7F-145F703EDEF2}" type="pres">
      <dgm:prSet presAssocID="{BA3D2304-AADD-EB48-854F-333465C9F4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1D91A3-5099-7A43-B658-BD3C25AA1629}" type="pres">
      <dgm:prSet presAssocID="{BA3D2304-AADD-EB48-854F-333465C9F4DE}" presName="negativeSpace" presStyleCnt="0"/>
      <dgm:spPr/>
    </dgm:pt>
    <dgm:pt modelId="{CB87DCDF-03D2-F044-9926-A7D2DFF3EF5B}" type="pres">
      <dgm:prSet presAssocID="{BA3D2304-AADD-EB48-854F-333465C9F4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642DD7-695D-2A40-9456-8E043078F611}" srcId="{6381DA9C-BBB0-4E43-9F76-784C473CD5ED}" destId="{E71DDF22-070E-5F45-BD45-B16A3BE8DD5E}" srcOrd="0" destOrd="0" parTransId="{335EA618-620E-554D-AA1C-AEAF31F01362}" sibTransId="{EA48DE80-6A7E-BA4B-9F07-F257B7ED51BA}"/>
    <dgm:cxn modelId="{AA797322-B18B-AB40-AE5A-CA2E3222C0BC}" type="presOf" srcId="{E71DDF22-070E-5F45-BD45-B16A3BE8DD5E}" destId="{56F8CC29-2D43-1B4F-A593-B555AC87D2E7}" srcOrd="1" destOrd="0" presId="urn:microsoft.com/office/officeart/2005/8/layout/list1"/>
    <dgm:cxn modelId="{D5D824E6-1F01-1C4F-8467-FDDD0D69ECC4}" type="presOf" srcId="{6381DA9C-BBB0-4E43-9F76-784C473CD5ED}" destId="{47C7E67A-A685-844F-9F26-544C0D9A75B5}" srcOrd="0" destOrd="0" presId="urn:microsoft.com/office/officeart/2005/8/layout/list1"/>
    <dgm:cxn modelId="{77718F40-E4FB-4848-9C98-18875BF5613D}" type="presOf" srcId="{BA3D2304-AADD-EB48-854F-333465C9F4DE}" destId="{DE18E049-E14C-0A41-A4CE-E253B8B1BFF4}" srcOrd="0" destOrd="0" presId="urn:microsoft.com/office/officeart/2005/8/layout/list1"/>
    <dgm:cxn modelId="{7FC5FC35-EC2B-FC46-9F99-24474110B5CA}" srcId="{6381DA9C-BBB0-4E43-9F76-784C473CD5ED}" destId="{35A17A4D-CC50-7645-93B9-DBAE190CAF4E}" srcOrd="1" destOrd="0" parTransId="{2C35AD55-6175-A24C-9B01-FC7AE8F3B9D5}" sibTransId="{9A62F400-D840-6D42-9764-341A746AC962}"/>
    <dgm:cxn modelId="{14E56FFD-47BD-904F-ABDE-6158D5CEFD56}" type="presOf" srcId="{35A17A4D-CC50-7645-93B9-DBAE190CAF4E}" destId="{1F058297-68ED-8B4F-A450-36C4CC4CFFA3}" srcOrd="1" destOrd="0" presId="urn:microsoft.com/office/officeart/2005/8/layout/list1"/>
    <dgm:cxn modelId="{3F2225F7-D0D2-FD48-8D02-0E25DF6789E3}" type="presOf" srcId="{E71DDF22-070E-5F45-BD45-B16A3BE8DD5E}" destId="{F8ECE359-59DC-CF4D-AAC9-588EBFD0516E}" srcOrd="0" destOrd="0" presId="urn:microsoft.com/office/officeart/2005/8/layout/list1"/>
    <dgm:cxn modelId="{50743710-9D76-8047-99CA-40E4C7FCB20E}" type="presOf" srcId="{BA3D2304-AADD-EB48-854F-333465C9F4DE}" destId="{5AAECB59-259F-EC43-BA7F-145F703EDEF2}" srcOrd="1" destOrd="0" presId="urn:microsoft.com/office/officeart/2005/8/layout/list1"/>
    <dgm:cxn modelId="{B8646209-36B8-2840-8249-B580C209BE6F}" srcId="{6381DA9C-BBB0-4E43-9F76-784C473CD5ED}" destId="{BA3D2304-AADD-EB48-854F-333465C9F4DE}" srcOrd="2" destOrd="0" parTransId="{A7973D9A-FC2A-D24C-8F18-60913DE30B15}" sibTransId="{2A13D4C0-FEFA-4B4D-84FA-791B67B3EC35}"/>
    <dgm:cxn modelId="{B5A75074-8A53-6945-ACBE-E2E4B7784F2B}" type="presOf" srcId="{35A17A4D-CC50-7645-93B9-DBAE190CAF4E}" destId="{876FFACC-A562-E245-9DE1-7D94F19E0C4A}" srcOrd="0" destOrd="0" presId="urn:microsoft.com/office/officeart/2005/8/layout/list1"/>
    <dgm:cxn modelId="{0631A295-0C6E-4E42-A39B-BAD49C188DF1}" type="presParOf" srcId="{47C7E67A-A685-844F-9F26-544C0D9A75B5}" destId="{CBD0F36F-0762-554B-BA54-4B0F84F89438}" srcOrd="0" destOrd="0" presId="urn:microsoft.com/office/officeart/2005/8/layout/list1"/>
    <dgm:cxn modelId="{E436D169-29AC-934F-A0EC-3EDA3DF40167}" type="presParOf" srcId="{CBD0F36F-0762-554B-BA54-4B0F84F89438}" destId="{F8ECE359-59DC-CF4D-AAC9-588EBFD0516E}" srcOrd="0" destOrd="0" presId="urn:microsoft.com/office/officeart/2005/8/layout/list1"/>
    <dgm:cxn modelId="{E9F22691-E75E-D24F-B667-689B4010E089}" type="presParOf" srcId="{CBD0F36F-0762-554B-BA54-4B0F84F89438}" destId="{56F8CC29-2D43-1B4F-A593-B555AC87D2E7}" srcOrd="1" destOrd="0" presId="urn:microsoft.com/office/officeart/2005/8/layout/list1"/>
    <dgm:cxn modelId="{40DE31BD-B14F-FB47-BD1C-39F9F1B13C15}" type="presParOf" srcId="{47C7E67A-A685-844F-9F26-544C0D9A75B5}" destId="{52AAB095-B9BC-6A42-BF6D-B5D946AE54A5}" srcOrd="1" destOrd="0" presId="urn:microsoft.com/office/officeart/2005/8/layout/list1"/>
    <dgm:cxn modelId="{B8CEAF1D-90C0-C645-81D9-29FB7261D5DC}" type="presParOf" srcId="{47C7E67A-A685-844F-9F26-544C0D9A75B5}" destId="{C37B0EAE-F929-E441-8124-783343602CA8}" srcOrd="2" destOrd="0" presId="urn:microsoft.com/office/officeart/2005/8/layout/list1"/>
    <dgm:cxn modelId="{36DD4C50-8DAD-CE46-A065-7C590EC7CED9}" type="presParOf" srcId="{47C7E67A-A685-844F-9F26-544C0D9A75B5}" destId="{D54AA25B-F987-E540-A817-20E0D83D62A5}" srcOrd="3" destOrd="0" presId="urn:microsoft.com/office/officeart/2005/8/layout/list1"/>
    <dgm:cxn modelId="{6B156A7C-E009-1447-8C20-162922E699E6}" type="presParOf" srcId="{47C7E67A-A685-844F-9F26-544C0D9A75B5}" destId="{0F3CED6E-69A8-A84D-A2B9-3AC2E5D1205F}" srcOrd="4" destOrd="0" presId="urn:microsoft.com/office/officeart/2005/8/layout/list1"/>
    <dgm:cxn modelId="{4888A668-1802-E841-84FA-12FF4258CF74}" type="presParOf" srcId="{0F3CED6E-69A8-A84D-A2B9-3AC2E5D1205F}" destId="{876FFACC-A562-E245-9DE1-7D94F19E0C4A}" srcOrd="0" destOrd="0" presId="urn:microsoft.com/office/officeart/2005/8/layout/list1"/>
    <dgm:cxn modelId="{1EE861B1-2A82-A44F-8E73-F56BFBD4622B}" type="presParOf" srcId="{0F3CED6E-69A8-A84D-A2B9-3AC2E5D1205F}" destId="{1F058297-68ED-8B4F-A450-36C4CC4CFFA3}" srcOrd="1" destOrd="0" presId="urn:microsoft.com/office/officeart/2005/8/layout/list1"/>
    <dgm:cxn modelId="{39344730-F8EE-C74E-B00F-709079A78E13}" type="presParOf" srcId="{47C7E67A-A685-844F-9F26-544C0D9A75B5}" destId="{ED093F62-960B-5B47-9527-EB4B14CF2F28}" srcOrd="5" destOrd="0" presId="urn:microsoft.com/office/officeart/2005/8/layout/list1"/>
    <dgm:cxn modelId="{CF70CB60-9392-4749-9B9E-3818680E4E4E}" type="presParOf" srcId="{47C7E67A-A685-844F-9F26-544C0D9A75B5}" destId="{0381703B-83E4-B74E-B272-046E333B50C7}" srcOrd="6" destOrd="0" presId="urn:microsoft.com/office/officeart/2005/8/layout/list1"/>
    <dgm:cxn modelId="{6C2719C1-FD3D-FD43-B48B-CAEEAF7CEE9E}" type="presParOf" srcId="{47C7E67A-A685-844F-9F26-544C0D9A75B5}" destId="{307E106D-5E17-2C45-918E-81E679B9CF3B}" srcOrd="7" destOrd="0" presId="urn:microsoft.com/office/officeart/2005/8/layout/list1"/>
    <dgm:cxn modelId="{92B27644-5FF1-474A-B6FA-462330280054}" type="presParOf" srcId="{47C7E67A-A685-844F-9F26-544C0D9A75B5}" destId="{5C9EEB26-DC4C-F84E-B2C5-2E826528000D}" srcOrd="8" destOrd="0" presId="urn:microsoft.com/office/officeart/2005/8/layout/list1"/>
    <dgm:cxn modelId="{9718520C-8A6C-7B4D-ADF6-D452AAE4690E}" type="presParOf" srcId="{5C9EEB26-DC4C-F84E-B2C5-2E826528000D}" destId="{DE18E049-E14C-0A41-A4CE-E253B8B1BFF4}" srcOrd="0" destOrd="0" presId="urn:microsoft.com/office/officeart/2005/8/layout/list1"/>
    <dgm:cxn modelId="{2775CA86-FD62-0F4B-ABC4-C5F8C5297A8B}" type="presParOf" srcId="{5C9EEB26-DC4C-F84E-B2C5-2E826528000D}" destId="{5AAECB59-259F-EC43-BA7F-145F703EDEF2}" srcOrd="1" destOrd="0" presId="urn:microsoft.com/office/officeart/2005/8/layout/list1"/>
    <dgm:cxn modelId="{490815BD-F8E3-AA4A-ACF8-D4B9A17674E8}" type="presParOf" srcId="{47C7E67A-A685-844F-9F26-544C0D9A75B5}" destId="{F31D91A3-5099-7A43-B658-BD3C25AA1629}" srcOrd="9" destOrd="0" presId="urn:microsoft.com/office/officeart/2005/8/layout/list1"/>
    <dgm:cxn modelId="{67CBF52F-0377-EC43-927F-342BD09238ED}" type="presParOf" srcId="{47C7E67A-A685-844F-9F26-544C0D9A75B5}" destId="{CB87DCDF-03D2-F044-9926-A7D2DFF3EF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D981D6-517B-3D40-A0AC-453A86E64F3C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32DE6C2-8052-3446-B3C3-3AC85F1F509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Bildungspläne</a:t>
          </a:r>
        </a:p>
      </dgm:t>
    </dgm:pt>
    <dgm:pt modelId="{91B3DC92-04BB-064E-8D1C-21B1BC926C15}" type="parTrans" cxnId="{F647FD01-D082-2649-997C-C3E25B5259C3}">
      <dgm:prSet/>
      <dgm:spPr/>
      <dgm:t>
        <a:bodyPr/>
        <a:lstStyle/>
        <a:p>
          <a:endParaRPr lang="de-DE"/>
        </a:p>
      </dgm:t>
    </dgm:pt>
    <dgm:pt modelId="{71BD1E68-15C6-E44B-8781-126ADD9F7C65}" type="sibTrans" cxnId="{F647FD01-D082-2649-997C-C3E25B5259C3}">
      <dgm:prSet/>
      <dgm:spPr/>
      <dgm:t>
        <a:bodyPr/>
        <a:lstStyle/>
        <a:p>
          <a:endParaRPr lang="de-DE"/>
        </a:p>
      </dgm:t>
    </dgm:pt>
    <dgm:pt modelId="{063F9820-68F0-BF44-92F8-AC2001A18F1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Neue Ausbildungsgänge</a:t>
          </a:r>
        </a:p>
      </dgm:t>
    </dgm:pt>
    <dgm:pt modelId="{8F61E245-1431-534B-85F3-60B764473AF5}" type="parTrans" cxnId="{4AF55B77-4468-584D-8656-06C131C94CC7}">
      <dgm:prSet/>
      <dgm:spPr/>
      <dgm:t>
        <a:bodyPr/>
        <a:lstStyle/>
        <a:p>
          <a:endParaRPr lang="de-DE"/>
        </a:p>
      </dgm:t>
    </dgm:pt>
    <dgm:pt modelId="{0861A887-CDB0-4845-A359-0E64994BCABD}" type="sibTrans" cxnId="{4AF55B77-4468-584D-8656-06C131C94CC7}">
      <dgm:prSet/>
      <dgm:spPr/>
      <dgm:t>
        <a:bodyPr/>
        <a:lstStyle/>
        <a:p>
          <a:endParaRPr lang="de-DE"/>
        </a:p>
      </dgm:t>
    </dgm:pt>
    <dgm:pt modelId="{D490F2FF-98AC-CA43-87A7-6989E55163B1}">
      <dgm:prSet/>
      <dgm:spPr/>
      <dgm:t>
        <a:bodyPr/>
        <a:lstStyle/>
        <a:p>
          <a:r>
            <a:rPr lang="de-DE" dirty="0"/>
            <a:t>Wirtschaft</a:t>
          </a:r>
        </a:p>
      </dgm:t>
    </dgm:pt>
    <dgm:pt modelId="{80804987-18BC-0446-9DCE-4B4D6C3D4520}" type="parTrans" cxnId="{8D647275-8F60-174F-90B9-82C94B7DB555}">
      <dgm:prSet/>
      <dgm:spPr/>
      <dgm:t>
        <a:bodyPr/>
        <a:lstStyle/>
        <a:p>
          <a:endParaRPr lang="de-DE"/>
        </a:p>
      </dgm:t>
    </dgm:pt>
    <dgm:pt modelId="{EE23BCE6-FCB3-BF45-91E6-EDAC11453C41}" type="sibTrans" cxnId="{8D647275-8F60-174F-90B9-82C94B7DB555}">
      <dgm:prSet/>
      <dgm:spPr/>
      <dgm:t>
        <a:bodyPr/>
        <a:lstStyle/>
        <a:p>
          <a:endParaRPr lang="de-DE"/>
        </a:p>
      </dgm:t>
    </dgm:pt>
    <dgm:pt modelId="{C6106166-9F2F-5F41-9C8D-6BC7BBD4C95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/>
            <a:t>Theorie	</a:t>
          </a:r>
        </a:p>
      </dgm:t>
    </dgm:pt>
    <dgm:pt modelId="{CD1D21F6-C4E7-4D4B-BBEC-76653AE572C0}" type="parTrans" cxnId="{C439B19D-33EF-3A4D-A679-37A54362A2A1}">
      <dgm:prSet/>
      <dgm:spPr/>
      <dgm:t>
        <a:bodyPr/>
        <a:lstStyle/>
        <a:p>
          <a:endParaRPr lang="de-DE"/>
        </a:p>
      </dgm:t>
    </dgm:pt>
    <dgm:pt modelId="{445E339C-A58A-4A4C-A43A-C16D3DCE781A}" type="sibTrans" cxnId="{C439B19D-33EF-3A4D-A679-37A54362A2A1}">
      <dgm:prSet/>
      <dgm:spPr/>
      <dgm:t>
        <a:bodyPr/>
        <a:lstStyle/>
        <a:p>
          <a:endParaRPr lang="de-DE"/>
        </a:p>
      </dgm:t>
    </dgm:pt>
    <dgm:pt modelId="{0D730462-7D7C-1441-8B5D-D8CD697106FD}">
      <dgm:prSet/>
      <dgm:spPr>
        <a:solidFill>
          <a:schemeClr val="accent2"/>
        </a:solidFill>
      </dgm:spPr>
      <dgm:t>
        <a:bodyPr/>
        <a:lstStyle/>
        <a:p>
          <a:r>
            <a:rPr lang="de-DE" dirty="0"/>
            <a:t>Praxis</a:t>
          </a:r>
        </a:p>
      </dgm:t>
    </dgm:pt>
    <dgm:pt modelId="{C160B485-B81F-9441-A91D-981B1AF42554}" type="parTrans" cxnId="{1AA65768-A508-8B44-B605-12CFDB0C9E5A}">
      <dgm:prSet/>
      <dgm:spPr/>
      <dgm:t>
        <a:bodyPr/>
        <a:lstStyle/>
        <a:p>
          <a:endParaRPr lang="de-DE"/>
        </a:p>
      </dgm:t>
    </dgm:pt>
    <dgm:pt modelId="{D3FDA9A8-DABC-944C-A4BC-82B33C43EE6E}" type="sibTrans" cxnId="{1AA65768-A508-8B44-B605-12CFDB0C9E5A}">
      <dgm:prSet/>
      <dgm:spPr/>
      <dgm:t>
        <a:bodyPr/>
        <a:lstStyle/>
        <a:p>
          <a:endParaRPr lang="de-DE"/>
        </a:p>
      </dgm:t>
    </dgm:pt>
    <dgm:pt modelId="{0842AF12-D759-B740-9D1F-34D6BFE60E6C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Transmission</a:t>
          </a:r>
        </a:p>
      </dgm:t>
    </dgm:pt>
    <dgm:pt modelId="{C9C0A336-A9D8-D24C-B6BA-0807326F1493}" type="parTrans" cxnId="{451F4F2C-AEB6-5F49-951B-CF5DBF60CC61}">
      <dgm:prSet/>
      <dgm:spPr/>
      <dgm:t>
        <a:bodyPr/>
        <a:lstStyle/>
        <a:p>
          <a:endParaRPr lang="de-DE"/>
        </a:p>
      </dgm:t>
    </dgm:pt>
    <dgm:pt modelId="{4ECB77C1-A93F-9D47-B81E-BC5867A8AF66}" type="sibTrans" cxnId="{451F4F2C-AEB6-5F49-951B-CF5DBF60CC61}">
      <dgm:prSet/>
      <dgm:spPr/>
      <dgm:t>
        <a:bodyPr/>
        <a:lstStyle/>
        <a:p>
          <a:endParaRPr lang="de-DE"/>
        </a:p>
      </dgm:t>
    </dgm:pt>
    <dgm:pt modelId="{19840C9C-282F-104F-8DF1-CECA7DA3BC63}" type="pres">
      <dgm:prSet presAssocID="{B8D981D6-517B-3D40-A0AC-453A86E64F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B5DD917-1768-C44B-A89A-7DD84CE85A02}" type="pres">
      <dgm:prSet presAssocID="{063F9820-68F0-BF44-92F8-AC2001A18F11}" presName="node" presStyleLbl="node1" presStyleIdx="0" presStyleCnt="6" custLinFactX="100000" custLinFactNeighborX="113822" custLinFactNeighborY="162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0033B5-4E89-944A-A292-A2E56BED30CC}" type="pres">
      <dgm:prSet presAssocID="{0861A887-CDB0-4845-A359-0E64994BCABD}" presName="sibTrans" presStyleCnt="0"/>
      <dgm:spPr/>
    </dgm:pt>
    <dgm:pt modelId="{62774E61-5DE4-5041-9D12-595047FC0FE4}" type="pres">
      <dgm:prSet presAssocID="{032DE6C2-8052-3446-B3C3-3AC85F1F5097}" presName="node" presStyleLbl="node1" presStyleIdx="1" presStyleCnt="6" custLinFactX="-9170" custLinFactNeighborX="-100000" custLinFactNeighborY="143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E8160A-14DC-7349-AFA7-88DD12AE0564}" type="pres">
      <dgm:prSet presAssocID="{71BD1E68-15C6-E44B-8781-126ADD9F7C65}" presName="sibTrans" presStyleCnt="0"/>
      <dgm:spPr/>
    </dgm:pt>
    <dgm:pt modelId="{5861871D-28A6-CC4A-88F6-778DF0954F8A}" type="pres">
      <dgm:prSet presAssocID="{D490F2FF-98AC-CA43-87A7-6989E55163B1}" presName="node" presStyleLbl="node1" presStyleIdx="2" presStyleCnt="6" custLinFactX="-12389" custLinFactNeighborX="-100000" custLinFactNeighborY="618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3DD384-D452-CB47-B258-C68D5D32D689}" type="pres">
      <dgm:prSet presAssocID="{EE23BCE6-FCB3-BF45-91E6-EDAC11453C41}" presName="sibTrans" presStyleCnt="0"/>
      <dgm:spPr/>
    </dgm:pt>
    <dgm:pt modelId="{50771DBD-3ED2-8240-99FA-8499003409F3}" type="pres">
      <dgm:prSet presAssocID="{C6106166-9F2F-5F41-9C8D-6BC7BBD4C950}" presName="node" presStyleLbl="node1" presStyleIdx="3" presStyleCnt="6" custLinFactNeighborX="-65069" custLinFactNeighborY="15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B18EF4-E444-A54B-AF15-1C91FB8FE30D}" type="pres">
      <dgm:prSet presAssocID="{445E339C-A58A-4A4C-A43A-C16D3DCE781A}" presName="sibTrans" presStyleCnt="0"/>
      <dgm:spPr/>
    </dgm:pt>
    <dgm:pt modelId="{EDC04722-6867-6A4C-9931-79029212CC1D}" type="pres">
      <dgm:prSet presAssocID="{0D730462-7D7C-1441-8B5D-D8CD697106FD}" presName="node" presStyleLbl="node1" presStyleIdx="4" presStyleCnt="6" custLinFactNeighborX="65069" custLinFactNeighborY="15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7BD29E-0B58-A941-9F31-2B95042D4505}" type="pres">
      <dgm:prSet presAssocID="{D3FDA9A8-DABC-944C-A4BC-82B33C43EE6E}" presName="sibTrans" presStyleCnt="0"/>
      <dgm:spPr/>
    </dgm:pt>
    <dgm:pt modelId="{A65361AA-1BE4-A941-A2F2-747BBAAA06DA}" type="pres">
      <dgm:prSet presAssocID="{0842AF12-D759-B740-9D1F-34D6BFE60E6C}" presName="node" presStyleLbl="node1" presStyleIdx="5" presStyleCnt="6" custScaleX="134972" custScaleY="34051" custLinFactNeighborX="0" custLinFactNeighborY="-430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346D73-BBCB-6E4B-B725-66A812A2928F}" type="presOf" srcId="{C6106166-9F2F-5F41-9C8D-6BC7BBD4C950}" destId="{50771DBD-3ED2-8240-99FA-8499003409F3}" srcOrd="0" destOrd="0" presId="urn:microsoft.com/office/officeart/2005/8/layout/default"/>
    <dgm:cxn modelId="{F647FD01-D082-2649-997C-C3E25B5259C3}" srcId="{B8D981D6-517B-3D40-A0AC-453A86E64F3C}" destId="{032DE6C2-8052-3446-B3C3-3AC85F1F5097}" srcOrd="1" destOrd="0" parTransId="{91B3DC92-04BB-064E-8D1C-21B1BC926C15}" sibTransId="{71BD1E68-15C6-E44B-8781-126ADD9F7C65}"/>
    <dgm:cxn modelId="{C439B19D-33EF-3A4D-A679-37A54362A2A1}" srcId="{B8D981D6-517B-3D40-A0AC-453A86E64F3C}" destId="{C6106166-9F2F-5F41-9C8D-6BC7BBD4C950}" srcOrd="3" destOrd="0" parTransId="{CD1D21F6-C4E7-4D4B-BBEC-76653AE572C0}" sibTransId="{445E339C-A58A-4A4C-A43A-C16D3DCE781A}"/>
    <dgm:cxn modelId="{2944BB10-6EBB-C044-B35E-81E0862791D7}" type="presOf" srcId="{0D730462-7D7C-1441-8B5D-D8CD697106FD}" destId="{EDC04722-6867-6A4C-9931-79029212CC1D}" srcOrd="0" destOrd="0" presId="urn:microsoft.com/office/officeart/2005/8/layout/default"/>
    <dgm:cxn modelId="{451F4F2C-AEB6-5F49-951B-CF5DBF60CC61}" srcId="{B8D981D6-517B-3D40-A0AC-453A86E64F3C}" destId="{0842AF12-D759-B740-9D1F-34D6BFE60E6C}" srcOrd="5" destOrd="0" parTransId="{C9C0A336-A9D8-D24C-B6BA-0807326F1493}" sibTransId="{4ECB77C1-A93F-9D47-B81E-BC5867A8AF66}"/>
    <dgm:cxn modelId="{86266AFA-8026-0E43-A7BF-E10C4D62BF8F}" type="presOf" srcId="{032DE6C2-8052-3446-B3C3-3AC85F1F5097}" destId="{62774E61-5DE4-5041-9D12-595047FC0FE4}" srcOrd="0" destOrd="0" presId="urn:microsoft.com/office/officeart/2005/8/layout/default"/>
    <dgm:cxn modelId="{8D647275-8F60-174F-90B9-82C94B7DB555}" srcId="{B8D981D6-517B-3D40-A0AC-453A86E64F3C}" destId="{D490F2FF-98AC-CA43-87A7-6989E55163B1}" srcOrd="2" destOrd="0" parTransId="{80804987-18BC-0446-9DCE-4B4D6C3D4520}" sibTransId="{EE23BCE6-FCB3-BF45-91E6-EDAC11453C41}"/>
    <dgm:cxn modelId="{4AF55B77-4468-584D-8656-06C131C94CC7}" srcId="{B8D981D6-517B-3D40-A0AC-453A86E64F3C}" destId="{063F9820-68F0-BF44-92F8-AC2001A18F11}" srcOrd="0" destOrd="0" parTransId="{8F61E245-1431-534B-85F3-60B764473AF5}" sibTransId="{0861A887-CDB0-4845-A359-0E64994BCABD}"/>
    <dgm:cxn modelId="{D676E151-1935-094C-B2E2-6DA5C29E5CDE}" type="presOf" srcId="{B8D981D6-517B-3D40-A0AC-453A86E64F3C}" destId="{19840C9C-282F-104F-8DF1-CECA7DA3BC63}" srcOrd="0" destOrd="0" presId="urn:microsoft.com/office/officeart/2005/8/layout/default"/>
    <dgm:cxn modelId="{0E839A60-2549-2B4E-BDA4-A4853E884926}" type="presOf" srcId="{D490F2FF-98AC-CA43-87A7-6989E55163B1}" destId="{5861871D-28A6-CC4A-88F6-778DF0954F8A}" srcOrd="0" destOrd="0" presId="urn:microsoft.com/office/officeart/2005/8/layout/default"/>
    <dgm:cxn modelId="{7420B115-DF6E-0349-94CF-0446A4FD87F1}" type="presOf" srcId="{063F9820-68F0-BF44-92F8-AC2001A18F11}" destId="{FB5DD917-1768-C44B-A89A-7DD84CE85A02}" srcOrd="0" destOrd="0" presId="urn:microsoft.com/office/officeart/2005/8/layout/default"/>
    <dgm:cxn modelId="{093A9074-3AEF-1346-A61B-6B55D51A07C9}" type="presOf" srcId="{0842AF12-D759-B740-9D1F-34D6BFE60E6C}" destId="{A65361AA-1BE4-A941-A2F2-747BBAAA06DA}" srcOrd="0" destOrd="0" presId="urn:microsoft.com/office/officeart/2005/8/layout/default"/>
    <dgm:cxn modelId="{1AA65768-A508-8B44-B605-12CFDB0C9E5A}" srcId="{B8D981D6-517B-3D40-A0AC-453A86E64F3C}" destId="{0D730462-7D7C-1441-8B5D-D8CD697106FD}" srcOrd="4" destOrd="0" parTransId="{C160B485-B81F-9441-A91D-981B1AF42554}" sibTransId="{D3FDA9A8-DABC-944C-A4BC-82B33C43EE6E}"/>
    <dgm:cxn modelId="{CE80C0B4-8F9A-834D-8CFC-6E26BA07694B}" type="presParOf" srcId="{19840C9C-282F-104F-8DF1-CECA7DA3BC63}" destId="{FB5DD917-1768-C44B-A89A-7DD84CE85A02}" srcOrd="0" destOrd="0" presId="urn:microsoft.com/office/officeart/2005/8/layout/default"/>
    <dgm:cxn modelId="{07685298-8F64-A74E-8C52-3FE5BD3E1F97}" type="presParOf" srcId="{19840C9C-282F-104F-8DF1-CECA7DA3BC63}" destId="{E90033B5-4E89-944A-A292-A2E56BED30CC}" srcOrd="1" destOrd="0" presId="urn:microsoft.com/office/officeart/2005/8/layout/default"/>
    <dgm:cxn modelId="{E17F8000-BB7A-584A-BFCA-7DACDE555FF0}" type="presParOf" srcId="{19840C9C-282F-104F-8DF1-CECA7DA3BC63}" destId="{62774E61-5DE4-5041-9D12-595047FC0FE4}" srcOrd="2" destOrd="0" presId="urn:microsoft.com/office/officeart/2005/8/layout/default"/>
    <dgm:cxn modelId="{8F9FA8A2-A8AF-9843-A93E-F5EC190196B0}" type="presParOf" srcId="{19840C9C-282F-104F-8DF1-CECA7DA3BC63}" destId="{2BE8160A-14DC-7349-AFA7-88DD12AE0564}" srcOrd="3" destOrd="0" presId="urn:microsoft.com/office/officeart/2005/8/layout/default"/>
    <dgm:cxn modelId="{4F0316A8-DC76-BF45-90F6-23A08683A31B}" type="presParOf" srcId="{19840C9C-282F-104F-8DF1-CECA7DA3BC63}" destId="{5861871D-28A6-CC4A-88F6-778DF0954F8A}" srcOrd="4" destOrd="0" presId="urn:microsoft.com/office/officeart/2005/8/layout/default"/>
    <dgm:cxn modelId="{4E495EAC-5D89-FB4B-BBC5-C3DF68F54AC8}" type="presParOf" srcId="{19840C9C-282F-104F-8DF1-CECA7DA3BC63}" destId="{143DD384-D452-CB47-B258-C68D5D32D689}" srcOrd="5" destOrd="0" presId="urn:microsoft.com/office/officeart/2005/8/layout/default"/>
    <dgm:cxn modelId="{E7D1440D-4E98-2A4B-AA65-D372A0289221}" type="presParOf" srcId="{19840C9C-282F-104F-8DF1-CECA7DA3BC63}" destId="{50771DBD-3ED2-8240-99FA-8499003409F3}" srcOrd="6" destOrd="0" presId="urn:microsoft.com/office/officeart/2005/8/layout/default"/>
    <dgm:cxn modelId="{787DCF74-EA52-7040-ACBC-79FC6FFDD981}" type="presParOf" srcId="{19840C9C-282F-104F-8DF1-CECA7DA3BC63}" destId="{98B18EF4-E444-A54B-AF15-1C91FB8FE30D}" srcOrd="7" destOrd="0" presId="urn:microsoft.com/office/officeart/2005/8/layout/default"/>
    <dgm:cxn modelId="{CE78FFFC-2C27-F94A-A921-6A481EEB8B0B}" type="presParOf" srcId="{19840C9C-282F-104F-8DF1-CECA7DA3BC63}" destId="{EDC04722-6867-6A4C-9931-79029212CC1D}" srcOrd="8" destOrd="0" presId="urn:microsoft.com/office/officeart/2005/8/layout/default"/>
    <dgm:cxn modelId="{4E7CFE3C-A60F-8748-8906-78AE10FB35A0}" type="presParOf" srcId="{19840C9C-282F-104F-8DF1-CECA7DA3BC63}" destId="{0A7BD29E-0B58-A941-9F31-2B95042D4505}" srcOrd="9" destOrd="0" presId="urn:microsoft.com/office/officeart/2005/8/layout/default"/>
    <dgm:cxn modelId="{4E0DCEC4-8BA4-7943-B605-1F5F8DAA6ED0}" type="presParOf" srcId="{19840C9C-282F-104F-8DF1-CECA7DA3BC63}" destId="{A65361AA-1BE4-A941-A2F2-747BBAAA06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0A28F-7CBC-4048-AABD-0D141BA5BEC9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de-DE"/>
        </a:p>
      </dgm:t>
    </dgm:pt>
    <dgm:pt modelId="{FB60CF27-1BB4-4EB7-BFA2-6F51E0F23817}">
      <dgm:prSet/>
      <dgm:spPr/>
      <dgm:t>
        <a:bodyPr/>
        <a:lstStyle/>
        <a:p>
          <a:r>
            <a:rPr lang="de-DE" dirty="0"/>
            <a:t>Bildungsplankommission</a:t>
          </a:r>
        </a:p>
      </dgm:t>
    </dgm:pt>
    <dgm:pt modelId="{BBDECC6A-9C3D-4A6E-A7A1-9E048543234D}" type="parTrans" cxnId="{8F788A1D-D144-4AE6-B5C9-02BDE3D3DA19}">
      <dgm:prSet/>
      <dgm:spPr/>
      <dgm:t>
        <a:bodyPr/>
        <a:lstStyle/>
        <a:p>
          <a:endParaRPr lang="de-DE"/>
        </a:p>
      </dgm:t>
    </dgm:pt>
    <dgm:pt modelId="{987C4C62-096B-42EF-9C79-E8A0D76FF9C2}" type="sibTrans" cxnId="{8F788A1D-D144-4AE6-B5C9-02BDE3D3DA19}">
      <dgm:prSet/>
      <dgm:spPr/>
      <dgm:t>
        <a:bodyPr/>
        <a:lstStyle/>
        <a:p>
          <a:endParaRPr lang="de-DE"/>
        </a:p>
      </dgm:t>
    </dgm:pt>
    <dgm:pt modelId="{399B3805-EBAD-4F0B-9325-814558F26C8A}">
      <dgm:prSet/>
      <dgm:spPr/>
      <dgm:t>
        <a:bodyPr/>
        <a:lstStyle/>
        <a:p>
          <a:r>
            <a:rPr lang="de-DE"/>
            <a:t>Konzeptionsgruppe NwT</a:t>
          </a:r>
        </a:p>
      </dgm:t>
    </dgm:pt>
    <dgm:pt modelId="{EEC93DCC-BC1F-48B7-9425-9790CBD4DD0D}" type="parTrans" cxnId="{1E4B067C-2C95-43A5-A06B-A6498467F455}">
      <dgm:prSet/>
      <dgm:spPr/>
      <dgm:t>
        <a:bodyPr/>
        <a:lstStyle/>
        <a:p>
          <a:endParaRPr lang="de-DE"/>
        </a:p>
      </dgm:t>
    </dgm:pt>
    <dgm:pt modelId="{F126E483-E89B-4410-B12A-1822EEA5F94F}" type="sibTrans" cxnId="{1E4B067C-2C95-43A5-A06B-A6498467F455}">
      <dgm:prSet/>
      <dgm:spPr/>
      <dgm:t>
        <a:bodyPr/>
        <a:lstStyle/>
        <a:p>
          <a:endParaRPr lang="de-DE"/>
        </a:p>
      </dgm:t>
    </dgm:pt>
    <dgm:pt modelId="{4781F92A-7F59-4782-96C3-06304CF3D4EB}">
      <dgm:prSet/>
      <dgm:spPr/>
      <dgm:t>
        <a:bodyPr/>
        <a:lstStyle/>
        <a:p>
          <a:r>
            <a:rPr lang="de-DE" dirty="0"/>
            <a:t>Pro3 Steuergruppe </a:t>
          </a:r>
          <a:r>
            <a:rPr lang="de-DE" dirty="0" err="1"/>
            <a:t>NwT</a:t>
          </a:r>
          <a:endParaRPr lang="de-DE" dirty="0"/>
        </a:p>
      </dgm:t>
    </dgm:pt>
    <dgm:pt modelId="{9BC8898A-F7B8-47F7-A5BC-33B8B23D059E}" type="parTrans" cxnId="{6F1C520C-412D-4CA6-8E46-1924844B84C6}">
      <dgm:prSet/>
      <dgm:spPr/>
      <dgm:t>
        <a:bodyPr/>
        <a:lstStyle/>
        <a:p>
          <a:endParaRPr lang="de-DE"/>
        </a:p>
      </dgm:t>
    </dgm:pt>
    <dgm:pt modelId="{13D4B223-341F-4DD0-8EE2-06831DD29848}" type="sibTrans" cxnId="{6F1C520C-412D-4CA6-8E46-1924844B84C6}">
      <dgm:prSet/>
      <dgm:spPr/>
      <dgm:t>
        <a:bodyPr/>
        <a:lstStyle/>
        <a:p>
          <a:endParaRPr lang="de-DE"/>
        </a:p>
      </dgm:t>
    </dgm:pt>
    <dgm:pt modelId="{D6E29045-9D78-46EF-AD9F-5085224F04E4}">
      <dgm:prSet/>
      <dgm:spPr/>
      <dgm:t>
        <a:bodyPr/>
        <a:lstStyle/>
        <a:p>
          <a:r>
            <a:rPr lang="de-DE" dirty="0"/>
            <a:t>Didaktisches Konsilium</a:t>
          </a:r>
        </a:p>
      </dgm:t>
    </dgm:pt>
    <dgm:pt modelId="{1C1ED1E9-7819-4E62-A783-CC6A2DF139B5}" type="parTrans" cxnId="{F8D8C447-684A-4DC1-A620-60FB1E4A7470}">
      <dgm:prSet/>
      <dgm:spPr/>
      <dgm:t>
        <a:bodyPr/>
        <a:lstStyle/>
        <a:p>
          <a:endParaRPr lang="de-DE"/>
        </a:p>
      </dgm:t>
    </dgm:pt>
    <dgm:pt modelId="{2507162C-344D-40A2-B3EC-D144384AD6B9}" type="sibTrans" cxnId="{F8D8C447-684A-4DC1-A620-60FB1E4A7470}">
      <dgm:prSet/>
      <dgm:spPr/>
      <dgm:t>
        <a:bodyPr/>
        <a:lstStyle/>
        <a:p>
          <a:endParaRPr lang="de-DE"/>
        </a:p>
      </dgm:t>
    </dgm:pt>
    <dgm:pt modelId="{13F662CE-C987-46C2-8ECF-664B471F0E5D}">
      <dgm:prSet/>
      <dgm:spPr/>
      <dgm:t>
        <a:bodyPr/>
        <a:lstStyle/>
        <a:p>
          <a:r>
            <a:rPr lang="de-DE"/>
            <a:t>Schulversuch NwT1</a:t>
          </a:r>
        </a:p>
      </dgm:t>
    </dgm:pt>
    <dgm:pt modelId="{6D68653B-3C5A-40C5-BCF8-F0D15BD5761F}" type="parTrans" cxnId="{307CC0FA-521C-499A-BBDD-31ED5E38FA62}">
      <dgm:prSet/>
      <dgm:spPr/>
      <dgm:t>
        <a:bodyPr/>
        <a:lstStyle/>
        <a:p>
          <a:endParaRPr lang="de-DE"/>
        </a:p>
      </dgm:t>
    </dgm:pt>
    <dgm:pt modelId="{81211547-FAD0-4979-AF75-C43CE92119F4}" type="sibTrans" cxnId="{307CC0FA-521C-499A-BBDD-31ED5E38FA62}">
      <dgm:prSet/>
      <dgm:spPr/>
      <dgm:t>
        <a:bodyPr/>
        <a:lstStyle/>
        <a:p>
          <a:endParaRPr lang="de-DE"/>
        </a:p>
      </dgm:t>
    </dgm:pt>
    <dgm:pt modelId="{D6D181FB-BEFE-4DA9-900E-6C38F3C4F7F1}">
      <dgm:prSet/>
      <dgm:spPr/>
      <dgm:t>
        <a:bodyPr/>
        <a:lstStyle/>
        <a:p>
          <a:r>
            <a:rPr lang="de-DE"/>
            <a:t>T-Time</a:t>
          </a:r>
        </a:p>
      </dgm:t>
    </dgm:pt>
    <dgm:pt modelId="{84C52803-52F8-4A30-9F3E-04716E4C9022}" type="parTrans" cxnId="{85BE92CC-FAF8-47D6-B036-18CFBD93A0FF}">
      <dgm:prSet/>
      <dgm:spPr/>
      <dgm:t>
        <a:bodyPr/>
        <a:lstStyle/>
        <a:p>
          <a:endParaRPr lang="de-DE"/>
        </a:p>
      </dgm:t>
    </dgm:pt>
    <dgm:pt modelId="{E306E3D0-485B-4B2F-9A52-6EE0DDBEFB00}" type="sibTrans" cxnId="{85BE92CC-FAF8-47D6-B036-18CFBD93A0FF}">
      <dgm:prSet/>
      <dgm:spPr/>
      <dgm:t>
        <a:bodyPr/>
        <a:lstStyle/>
        <a:p>
          <a:endParaRPr lang="de-DE"/>
        </a:p>
      </dgm:t>
    </dgm:pt>
    <dgm:pt modelId="{B04EAAE3-EB39-4A48-9BFF-2271C3E7040E}">
      <dgm:prSet/>
      <dgm:spPr/>
      <dgm:t>
        <a:bodyPr/>
        <a:lstStyle/>
        <a:p>
          <a:r>
            <a:rPr lang="de-DE"/>
            <a:t>ZPG-Fortbildungen</a:t>
          </a:r>
        </a:p>
      </dgm:t>
    </dgm:pt>
    <dgm:pt modelId="{A4E7FAC6-2F1D-49BD-92F0-778FA8E3C03C}" type="parTrans" cxnId="{5016962E-B7BE-4464-B14B-5B2F31FC0DEA}">
      <dgm:prSet/>
      <dgm:spPr/>
      <dgm:t>
        <a:bodyPr/>
        <a:lstStyle/>
        <a:p>
          <a:endParaRPr lang="de-DE"/>
        </a:p>
      </dgm:t>
    </dgm:pt>
    <dgm:pt modelId="{F5B90B20-12AE-4267-B70C-D98AD6D16AFD}" type="sibTrans" cxnId="{5016962E-B7BE-4464-B14B-5B2F31FC0DEA}">
      <dgm:prSet/>
      <dgm:spPr/>
      <dgm:t>
        <a:bodyPr/>
        <a:lstStyle/>
        <a:p>
          <a:endParaRPr lang="de-DE"/>
        </a:p>
      </dgm:t>
    </dgm:pt>
    <dgm:pt modelId="{22E5A7F7-5965-4118-AAD9-F750E129BB37}" type="pres">
      <dgm:prSet presAssocID="{A7A0A28F-7CBC-4048-AABD-0D141BA5BE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E1E50415-A473-4246-BDE3-FB77910F6744}" type="pres">
      <dgm:prSet presAssocID="{A7A0A28F-7CBC-4048-AABD-0D141BA5BEC9}" presName="pyramid" presStyleLbl="node1" presStyleIdx="0" presStyleCnt="1"/>
      <dgm:spPr>
        <a:solidFill>
          <a:schemeClr val="bg2">
            <a:lumMod val="90000"/>
          </a:schemeClr>
        </a:solidFill>
      </dgm:spPr>
    </dgm:pt>
    <dgm:pt modelId="{29C3D38A-2227-40EE-9B0B-F410B81BC10E}" type="pres">
      <dgm:prSet presAssocID="{A7A0A28F-7CBC-4048-AABD-0D141BA5BEC9}" presName="theList" presStyleCnt="0"/>
      <dgm:spPr/>
    </dgm:pt>
    <dgm:pt modelId="{4059EE9A-F2B3-4EE0-9C86-5FD268D24CD6}" type="pres">
      <dgm:prSet presAssocID="{FB60CF27-1BB4-4EB7-BFA2-6F51E0F23817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ED16FB-0988-4764-8594-B8B436C63E8E}" type="pres">
      <dgm:prSet presAssocID="{FB60CF27-1BB4-4EB7-BFA2-6F51E0F23817}" presName="aSpace" presStyleCnt="0"/>
      <dgm:spPr/>
    </dgm:pt>
    <dgm:pt modelId="{C82384A4-7A36-4B5F-80EB-AED93A2E4109}" type="pres">
      <dgm:prSet presAssocID="{399B3805-EBAD-4F0B-9325-814558F26C8A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872CCD-47A7-4A0D-8E5C-1FA0AB302457}" type="pres">
      <dgm:prSet presAssocID="{399B3805-EBAD-4F0B-9325-814558F26C8A}" presName="aSpace" presStyleCnt="0"/>
      <dgm:spPr/>
    </dgm:pt>
    <dgm:pt modelId="{9C2A9193-7DAD-4A29-AA82-99B91EC5B3F7}" type="pres">
      <dgm:prSet presAssocID="{4781F92A-7F59-4782-96C3-06304CF3D4EB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780FB8-E343-413C-B3F5-B3D5B58EFF4C}" type="pres">
      <dgm:prSet presAssocID="{4781F92A-7F59-4782-96C3-06304CF3D4EB}" presName="aSpace" presStyleCnt="0"/>
      <dgm:spPr/>
    </dgm:pt>
    <dgm:pt modelId="{ACDD926D-1DFA-4673-A369-5579D6E9EE9F}" type="pres">
      <dgm:prSet presAssocID="{D6E29045-9D78-46EF-AD9F-5085224F04E4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A41143-1B3C-4258-A44C-A8D63DD31EF4}" type="pres">
      <dgm:prSet presAssocID="{D6E29045-9D78-46EF-AD9F-5085224F04E4}" presName="aSpace" presStyleCnt="0"/>
      <dgm:spPr/>
    </dgm:pt>
    <dgm:pt modelId="{71F09A69-8DF7-49AF-A955-4F736D0766AA}" type="pres">
      <dgm:prSet presAssocID="{13F662CE-C987-46C2-8ECF-664B471F0E5D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5F98D1-E930-409B-8B45-F2B58A0790A8}" type="pres">
      <dgm:prSet presAssocID="{13F662CE-C987-46C2-8ECF-664B471F0E5D}" presName="aSpace" presStyleCnt="0"/>
      <dgm:spPr/>
    </dgm:pt>
    <dgm:pt modelId="{6A8A9FFD-2A96-48AB-9655-531AA4CF0E8D}" type="pres">
      <dgm:prSet presAssocID="{D6D181FB-BEFE-4DA9-900E-6C38F3C4F7F1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FFEFA1-FBE8-49EF-98DD-9D505DA10AD0}" type="pres">
      <dgm:prSet presAssocID="{D6D181FB-BEFE-4DA9-900E-6C38F3C4F7F1}" presName="aSpace" presStyleCnt="0"/>
      <dgm:spPr/>
    </dgm:pt>
    <dgm:pt modelId="{4373E411-27AB-41D3-8CE7-58BCAF543DF6}" type="pres">
      <dgm:prSet presAssocID="{B04EAAE3-EB39-4A48-9BFF-2271C3E7040E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CACDAE-0EA3-47D4-985D-6D2569912F1C}" type="pres">
      <dgm:prSet presAssocID="{B04EAAE3-EB39-4A48-9BFF-2271C3E7040E}" presName="aSpace" presStyleCnt="0"/>
      <dgm:spPr/>
    </dgm:pt>
  </dgm:ptLst>
  <dgm:cxnLst>
    <dgm:cxn modelId="{1E4B067C-2C95-43A5-A06B-A6498467F455}" srcId="{A7A0A28F-7CBC-4048-AABD-0D141BA5BEC9}" destId="{399B3805-EBAD-4F0B-9325-814558F26C8A}" srcOrd="1" destOrd="0" parTransId="{EEC93DCC-BC1F-48B7-9425-9790CBD4DD0D}" sibTransId="{F126E483-E89B-4410-B12A-1822EEA5F94F}"/>
    <dgm:cxn modelId="{38114E17-2BC9-442E-A25C-5AA50D81EAF1}" type="presOf" srcId="{FB60CF27-1BB4-4EB7-BFA2-6F51E0F23817}" destId="{4059EE9A-F2B3-4EE0-9C86-5FD268D24CD6}" srcOrd="0" destOrd="0" presId="urn:microsoft.com/office/officeart/2005/8/layout/pyramid2"/>
    <dgm:cxn modelId="{4A192510-09B0-469E-958D-7BC902891A52}" type="presOf" srcId="{13F662CE-C987-46C2-8ECF-664B471F0E5D}" destId="{71F09A69-8DF7-49AF-A955-4F736D0766AA}" srcOrd="0" destOrd="0" presId="urn:microsoft.com/office/officeart/2005/8/layout/pyramid2"/>
    <dgm:cxn modelId="{5016962E-B7BE-4464-B14B-5B2F31FC0DEA}" srcId="{A7A0A28F-7CBC-4048-AABD-0D141BA5BEC9}" destId="{B04EAAE3-EB39-4A48-9BFF-2271C3E7040E}" srcOrd="6" destOrd="0" parTransId="{A4E7FAC6-2F1D-49BD-92F0-778FA8E3C03C}" sibTransId="{F5B90B20-12AE-4267-B70C-D98AD6D16AFD}"/>
    <dgm:cxn modelId="{571F7B12-FA64-400E-B54C-DE4C60ABD876}" type="presOf" srcId="{A7A0A28F-7CBC-4048-AABD-0D141BA5BEC9}" destId="{22E5A7F7-5965-4118-AAD9-F750E129BB37}" srcOrd="0" destOrd="0" presId="urn:microsoft.com/office/officeart/2005/8/layout/pyramid2"/>
    <dgm:cxn modelId="{6F1C520C-412D-4CA6-8E46-1924844B84C6}" srcId="{A7A0A28F-7CBC-4048-AABD-0D141BA5BEC9}" destId="{4781F92A-7F59-4782-96C3-06304CF3D4EB}" srcOrd="2" destOrd="0" parTransId="{9BC8898A-F7B8-47F7-A5BC-33B8B23D059E}" sibTransId="{13D4B223-341F-4DD0-8EE2-06831DD29848}"/>
    <dgm:cxn modelId="{081386BD-FE25-4496-A43A-1956A3106415}" type="presOf" srcId="{B04EAAE3-EB39-4A48-9BFF-2271C3E7040E}" destId="{4373E411-27AB-41D3-8CE7-58BCAF543DF6}" srcOrd="0" destOrd="0" presId="urn:microsoft.com/office/officeart/2005/8/layout/pyramid2"/>
    <dgm:cxn modelId="{BFAB5C66-5FD7-4E11-AA8E-AB6A837180E7}" type="presOf" srcId="{4781F92A-7F59-4782-96C3-06304CF3D4EB}" destId="{9C2A9193-7DAD-4A29-AA82-99B91EC5B3F7}" srcOrd="0" destOrd="0" presId="urn:microsoft.com/office/officeart/2005/8/layout/pyramid2"/>
    <dgm:cxn modelId="{307CC0FA-521C-499A-BBDD-31ED5E38FA62}" srcId="{A7A0A28F-7CBC-4048-AABD-0D141BA5BEC9}" destId="{13F662CE-C987-46C2-8ECF-664B471F0E5D}" srcOrd="4" destOrd="0" parTransId="{6D68653B-3C5A-40C5-BCF8-F0D15BD5761F}" sibTransId="{81211547-FAD0-4979-AF75-C43CE92119F4}"/>
    <dgm:cxn modelId="{F8D8C447-684A-4DC1-A620-60FB1E4A7470}" srcId="{A7A0A28F-7CBC-4048-AABD-0D141BA5BEC9}" destId="{D6E29045-9D78-46EF-AD9F-5085224F04E4}" srcOrd="3" destOrd="0" parTransId="{1C1ED1E9-7819-4E62-A783-CC6A2DF139B5}" sibTransId="{2507162C-344D-40A2-B3EC-D144384AD6B9}"/>
    <dgm:cxn modelId="{47E89C69-B69F-4F48-BA88-6C103D8F4505}" type="presOf" srcId="{D6D181FB-BEFE-4DA9-900E-6C38F3C4F7F1}" destId="{6A8A9FFD-2A96-48AB-9655-531AA4CF0E8D}" srcOrd="0" destOrd="0" presId="urn:microsoft.com/office/officeart/2005/8/layout/pyramid2"/>
    <dgm:cxn modelId="{C6B050FC-592B-457A-90C5-D0BCCB9C7DC2}" type="presOf" srcId="{D6E29045-9D78-46EF-AD9F-5085224F04E4}" destId="{ACDD926D-1DFA-4673-A369-5579D6E9EE9F}" srcOrd="0" destOrd="0" presId="urn:microsoft.com/office/officeart/2005/8/layout/pyramid2"/>
    <dgm:cxn modelId="{206393B8-FFF1-460F-8B75-B08D8DA67287}" type="presOf" srcId="{399B3805-EBAD-4F0B-9325-814558F26C8A}" destId="{C82384A4-7A36-4B5F-80EB-AED93A2E4109}" srcOrd="0" destOrd="0" presId="urn:microsoft.com/office/officeart/2005/8/layout/pyramid2"/>
    <dgm:cxn modelId="{8F788A1D-D144-4AE6-B5C9-02BDE3D3DA19}" srcId="{A7A0A28F-7CBC-4048-AABD-0D141BA5BEC9}" destId="{FB60CF27-1BB4-4EB7-BFA2-6F51E0F23817}" srcOrd="0" destOrd="0" parTransId="{BBDECC6A-9C3D-4A6E-A7A1-9E048543234D}" sibTransId="{987C4C62-096B-42EF-9C79-E8A0D76FF9C2}"/>
    <dgm:cxn modelId="{85BE92CC-FAF8-47D6-B036-18CFBD93A0FF}" srcId="{A7A0A28F-7CBC-4048-AABD-0D141BA5BEC9}" destId="{D6D181FB-BEFE-4DA9-900E-6C38F3C4F7F1}" srcOrd="5" destOrd="0" parTransId="{84C52803-52F8-4A30-9F3E-04716E4C9022}" sibTransId="{E306E3D0-485B-4B2F-9A52-6EE0DDBEFB00}"/>
    <dgm:cxn modelId="{F0BD7935-ED93-43B0-A4C3-FC83C60F030F}" type="presParOf" srcId="{22E5A7F7-5965-4118-AAD9-F750E129BB37}" destId="{E1E50415-A473-4246-BDE3-FB77910F6744}" srcOrd="0" destOrd="0" presId="urn:microsoft.com/office/officeart/2005/8/layout/pyramid2"/>
    <dgm:cxn modelId="{78EDF4E5-1368-40B2-850A-AE460710DCCE}" type="presParOf" srcId="{22E5A7F7-5965-4118-AAD9-F750E129BB37}" destId="{29C3D38A-2227-40EE-9B0B-F410B81BC10E}" srcOrd="1" destOrd="0" presId="urn:microsoft.com/office/officeart/2005/8/layout/pyramid2"/>
    <dgm:cxn modelId="{9604EC0D-A125-4684-B8A4-9C1F8552D819}" type="presParOf" srcId="{29C3D38A-2227-40EE-9B0B-F410B81BC10E}" destId="{4059EE9A-F2B3-4EE0-9C86-5FD268D24CD6}" srcOrd="0" destOrd="0" presId="urn:microsoft.com/office/officeart/2005/8/layout/pyramid2"/>
    <dgm:cxn modelId="{0F308817-2EEE-4AE2-812F-3B7339A5FB53}" type="presParOf" srcId="{29C3D38A-2227-40EE-9B0B-F410B81BC10E}" destId="{94ED16FB-0988-4764-8594-B8B436C63E8E}" srcOrd="1" destOrd="0" presId="urn:microsoft.com/office/officeart/2005/8/layout/pyramid2"/>
    <dgm:cxn modelId="{1D679B65-E531-4B44-91DF-6A2C92050253}" type="presParOf" srcId="{29C3D38A-2227-40EE-9B0B-F410B81BC10E}" destId="{C82384A4-7A36-4B5F-80EB-AED93A2E4109}" srcOrd="2" destOrd="0" presId="urn:microsoft.com/office/officeart/2005/8/layout/pyramid2"/>
    <dgm:cxn modelId="{4CF956E5-42FD-4DBD-9ECC-D41EC5C8BE15}" type="presParOf" srcId="{29C3D38A-2227-40EE-9B0B-F410B81BC10E}" destId="{D6872CCD-47A7-4A0D-8E5C-1FA0AB302457}" srcOrd="3" destOrd="0" presId="urn:microsoft.com/office/officeart/2005/8/layout/pyramid2"/>
    <dgm:cxn modelId="{380BC0FB-5A1B-4BC4-BFAF-CF82E56161B8}" type="presParOf" srcId="{29C3D38A-2227-40EE-9B0B-F410B81BC10E}" destId="{9C2A9193-7DAD-4A29-AA82-99B91EC5B3F7}" srcOrd="4" destOrd="0" presId="urn:microsoft.com/office/officeart/2005/8/layout/pyramid2"/>
    <dgm:cxn modelId="{D9E42994-3E22-42A1-A13E-047E08B1BC18}" type="presParOf" srcId="{29C3D38A-2227-40EE-9B0B-F410B81BC10E}" destId="{C7780FB8-E343-413C-B3F5-B3D5B58EFF4C}" srcOrd="5" destOrd="0" presId="urn:microsoft.com/office/officeart/2005/8/layout/pyramid2"/>
    <dgm:cxn modelId="{3998D84D-5EA6-4231-BC1A-A75CEA6B4222}" type="presParOf" srcId="{29C3D38A-2227-40EE-9B0B-F410B81BC10E}" destId="{ACDD926D-1DFA-4673-A369-5579D6E9EE9F}" srcOrd="6" destOrd="0" presId="urn:microsoft.com/office/officeart/2005/8/layout/pyramid2"/>
    <dgm:cxn modelId="{062A654E-AF12-4B82-96E2-86944EDC9B4C}" type="presParOf" srcId="{29C3D38A-2227-40EE-9B0B-F410B81BC10E}" destId="{67A41143-1B3C-4258-A44C-A8D63DD31EF4}" srcOrd="7" destOrd="0" presId="urn:microsoft.com/office/officeart/2005/8/layout/pyramid2"/>
    <dgm:cxn modelId="{D3089686-9CE8-4F92-906F-30F51618D0AF}" type="presParOf" srcId="{29C3D38A-2227-40EE-9B0B-F410B81BC10E}" destId="{71F09A69-8DF7-49AF-A955-4F736D0766AA}" srcOrd="8" destOrd="0" presId="urn:microsoft.com/office/officeart/2005/8/layout/pyramid2"/>
    <dgm:cxn modelId="{6ECAB9CE-2DCE-4309-BD08-8687C18FE956}" type="presParOf" srcId="{29C3D38A-2227-40EE-9B0B-F410B81BC10E}" destId="{CA5F98D1-E930-409B-8B45-F2B58A0790A8}" srcOrd="9" destOrd="0" presId="urn:microsoft.com/office/officeart/2005/8/layout/pyramid2"/>
    <dgm:cxn modelId="{0E42F94B-5287-42C4-9CE1-0AECA5B1F231}" type="presParOf" srcId="{29C3D38A-2227-40EE-9B0B-F410B81BC10E}" destId="{6A8A9FFD-2A96-48AB-9655-531AA4CF0E8D}" srcOrd="10" destOrd="0" presId="urn:microsoft.com/office/officeart/2005/8/layout/pyramid2"/>
    <dgm:cxn modelId="{672D383E-94D0-4C3B-9A03-9F777CFC1F47}" type="presParOf" srcId="{29C3D38A-2227-40EE-9B0B-F410B81BC10E}" destId="{76FFEFA1-FBE8-49EF-98DD-9D505DA10AD0}" srcOrd="11" destOrd="0" presId="urn:microsoft.com/office/officeart/2005/8/layout/pyramid2"/>
    <dgm:cxn modelId="{761EFDEB-A8AD-478B-8970-9A766C17297D}" type="presParOf" srcId="{29C3D38A-2227-40EE-9B0B-F410B81BC10E}" destId="{4373E411-27AB-41D3-8CE7-58BCAF543DF6}" srcOrd="12" destOrd="0" presId="urn:microsoft.com/office/officeart/2005/8/layout/pyramid2"/>
    <dgm:cxn modelId="{471D2360-1B58-45DC-9477-0C136D08479E}" type="presParOf" srcId="{29C3D38A-2227-40EE-9B0B-F410B81BC10E}" destId="{60CACDAE-0EA3-47D4-985D-6D2569912F1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AA3F4E-C319-4074-B27D-89A1CFC64DF8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4103DA7-A04B-4776-A974-E8B8628BC41B}">
      <dgm:prSet/>
      <dgm:spPr/>
      <dgm:t>
        <a:bodyPr/>
        <a:lstStyle/>
        <a:p>
          <a:r>
            <a:rPr lang="de-DE" dirty="0"/>
            <a:t>Fit für die Kursstufe </a:t>
          </a:r>
          <a:r>
            <a:rPr lang="de-DE" dirty="0" err="1"/>
            <a:t>NwT</a:t>
          </a:r>
          <a:endParaRPr lang="de-DE" dirty="0"/>
        </a:p>
      </dgm:t>
    </dgm:pt>
    <dgm:pt modelId="{2ECDF0F8-BA93-48ED-8466-69103A8F5F23}" type="parTrans" cxnId="{0B24B9D5-7697-475B-8923-42F9CD753C32}">
      <dgm:prSet/>
      <dgm:spPr/>
      <dgm:t>
        <a:bodyPr/>
        <a:lstStyle/>
        <a:p>
          <a:endParaRPr lang="de-DE"/>
        </a:p>
      </dgm:t>
    </dgm:pt>
    <dgm:pt modelId="{CB79C0B1-5056-40CD-98F0-43F246486F74}" type="sibTrans" cxnId="{0B24B9D5-7697-475B-8923-42F9CD753C32}">
      <dgm:prSet/>
      <dgm:spPr/>
      <dgm:t>
        <a:bodyPr/>
        <a:lstStyle/>
        <a:p>
          <a:endParaRPr lang="de-DE"/>
        </a:p>
      </dgm:t>
    </dgm:pt>
    <dgm:pt modelId="{515F2791-A731-48D4-A9AB-DDD0FE95BD9A}">
      <dgm:prSet/>
      <dgm:spPr/>
      <dgm:t>
        <a:bodyPr/>
        <a:lstStyle/>
        <a:p>
          <a:r>
            <a:rPr lang="de-DE" dirty="0" err="1"/>
            <a:t>NwT</a:t>
          </a:r>
          <a:r>
            <a:rPr lang="de-DE" dirty="0"/>
            <a:t> für GMS-Lehrkräfte</a:t>
          </a:r>
        </a:p>
      </dgm:t>
    </dgm:pt>
    <dgm:pt modelId="{FF8CA310-40BA-487A-BF6D-0EE68A8E2490}" type="parTrans" cxnId="{69158EF0-0AC8-4FCA-A779-DB3CA35D5C3F}">
      <dgm:prSet/>
      <dgm:spPr/>
      <dgm:t>
        <a:bodyPr/>
        <a:lstStyle/>
        <a:p>
          <a:endParaRPr lang="de-DE"/>
        </a:p>
      </dgm:t>
    </dgm:pt>
    <dgm:pt modelId="{2C72ED57-3E36-46A4-AE51-083163C1B4CC}" type="sibTrans" cxnId="{69158EF0-0AC8-4FCA-A779-DB3CA35D5C3F}">
      <dgm:prSet/>
      <dgm:spPr/>
      <dgm:t>
        <a:bodyPr/>
        <a:lstStyle/>
        <a:p>
          <a:endParaRPr lang="de-DE"/>
        </a:p>
      </dgm:t>
    </dgm:pt>
    <dgm:pt modelId="{39A96110-47B2-491C-91A5-FA66BB2B0377}">
      <dgm:prSet/>
      <dgm:spPr/>
      <dgm:t>
        <a:bodyPr/>
        <a:lstStyle/>
        <a:p>
          <a:r>
            <a:rPr lang="de-DE"/>
            <a:t>Technik-Multiplikation</a:t>
          </a:r>
        </a:p>
      </dgm:t>
    </dgm:pt>
    <dgm:pt modelId="{4EDF9E81-8D5C-4539-92AB-E9A429F0A5E1}" type="parTrans" cxnId="{FB94934C-2834-43C4-A554-ED8FBBEC0813}">
      <dgm:prSet/>
      <dgm:spPr/>
      <dgm:t>
        <a:bodyPr/>
        <a:lstStyle/>
        <a:p>
          <a:endParaRPr lang="de-DE"/>
        </a:p>
      </dgm:t>
    </dgm:pt>
    <dgm:pt modelId="{3EA3E609-C769-457D-B4E3-146531FC0863}" type="sibTrans" cxnId="{FB94934C-2834-43C4-A554-ED8FBBEC0813}">
      <dgm:prSet/>
      <dgm:spPr/>
      <dgm:t>
        <a:bodyPr/>
        <a:lstStyle/>
        <a:p>
          <a:endParaRPr lang="de-DE"/>
        </a:p>
      </dgm:t>
    </dgm:pt>
    <dgm:pt modelId="{8FA7B0F2-64F7-4A5C-9253-7765C2B68086}">
      <dgm:prSet/>
      <dgm:spPr/>
      <dgm:t>
        <a:bodyPr/>
        <a:lstStyle/>
        <a:p>
          <a:r>
            <a:rPr lang="de-DE"/>
            <a:t>NwT-Zusatzausbildung</a:t>
          </a:r>
        </a:p>
      </dgm:t>
    </dgm:pt>
    <dgm:pt modelId="{B601205A-F172-4480-951A-7F7558BF8D0A}" type="parTrans" cxnId="{C6E41990-BCA8-4E18-A1DF-6C8B1A95BA4A}">
      <dgm:prSet/>
      <dgm:spPr/>
      <dgm:t>
        <a:bodyPr/>
        <a:lstStyle/>
        <a:p>
          <a:endParaRPr lang="de-DE"/>
        </a:p>
      </dgm:t>
    </dgm:pt>
    <dgm:pt modelId="{46A32440-D3C8-4ADF-A952-4611FAF00BBB}" type="sibTrans" cxnId="{C6E41990-BCA8-4E18-A1DF-6C8B1A95BA4A}">
      <dgm:prSet/>
      <dgm:spPr/>
      <dgm:t>
        <a:bodyPr/>
        <a:lstStyle/>
        <a:p>
          <a:endParaRPr lang="de-DE"/>
        </a:p>
      </dgm:t>
    </dgm:pt>
    <dgm:pt modelId="{72B2AF47-354A-43D3-BEFA-8AA7019D4385}">
      <dgm:prSet/>
      <dgm:spPr/>
      <dgm:t>
        <a:bodyPr/>
        <a:lstStyle/>
        <a:p>
          <a:r>
            <a:rPr lang="de-DE"/>
            <a:t>NwT-Vollausbildung</a:t>
          </a:r>
        </a:p>
      </dgm:t>
    </dgm:pt>
    <dgm:pt modelId="{45C479E3-BDBF-4C4B-94B0-2A13D228ED72}" type="parTrans" cxnId="{327A36C3-5EAC-422F-A5E2-B70D53CAD686}">
      <dgm:prSet/>
      <dgm:spPr/>
      <dgm:t>
        <a:bodyPr/>
        <a:lstStyle/>
        <a:p>
          <a:endParaRPr lang="de-DE"/>
        </a:p>
      </dgm:t>
    </dgm:pt>
    <dgm:pt modelId="{B64BD968-B607-4521-A1B6-F3DC508F3812}" type="sibTrans" cxnId="{327A36C3-5EAC-422F-A5E2-B70D53CAD686}">
      <dgm:prSet/>
      <dgm:spPr/>
      <dgm:t>
        <a:bodyPr/>
        <a:lstStyle/>
        <a:p>
          <a:endParaRPr lang="de-DE"/>
        </a:p>
      </dgm:t>
    </dgm:pt>
    <dgm:pt modelId="{BEB1162E-FA01-474E-B67D-68AD9AD8A09F}">
      <dgm:prSet/>
      <dgm:spPr/>
      <dgm:t>
        <a:bodyPr/>
        <a:lstStyle/>
        <a:p>
          <a:r>
            <a:rPr lang="de-DE"/>
            <a:t>Beratung von Schulen und Universitäten</a:t>
          </a:r>
        </a:p>
      </dgm:t>
    </dgm:pt>
    <dgm:pt modelId="{B03B9660-9F77-4B2F-BE92-86E581EC8E46}" type="parTrans" cxnId="{55DACE9B-D840-4E81-9270-9434699F7EEA}">
      <dgm:prSet/>
      <dgm:spPr/>
      <dgm:t>
        <a:bodyPr/>
        <a:lstStyle/>
        <a:p>
          <a:endParaRPr lang="de-DE"/>
        </a:p>
      </dgm:t>
    </dgm:pt>
    <dgm:pt modelId="{317D6D04-253A-4771-AC41-9A3D90D60CEF}" type="sibTrans" cxnId="{55DACE9B-D840-4E81-9270-9434699F7EEA}">
      <dgm:prSet/>
      <dgm:spPr/>
      <dgm:t>
        <a:bodyPr/>
        <a:lstStyle/>
        <a:p>
          <a:endParaRPr lang="de-DE"/>
        </a:p>
      </dgm:t>
    </dgm:pt>
    <dgm:pt modelId="{1B9F9C69-AEAF-4C8A-A1CF-860290C3F7DA}">
      <dgm:prSet/>
      <dgm:spPr/>
      <dgm:t>
        <a:bodyPr/>
        <a:lstStyle/>
        <a:p>
          <a:r>
            <a:rPr lang="de-DE"/>
            <a:t>Pilotierung NwT-Leistungsfach</a:t>
          </a:r>
        </a:p>
      </dgm:t>
    </dgm:pt>
    <dgm:pt modelId="{86BB0E08-A5C9-48DA-BA29-13C9DF0B40E1}" type="parTrans" cxnId="{F79D7B79-FD0C-4D77-B1DE-263549630DF0}">
      <dgm:prSet/>
      <dgm:spPr/>
      <dgm:t>
        <a:bodyPr/>
        <a:lstStyle/>
        <a:p>
          <a:endParaRPr lang="de-DE"/>
        </a:p>
      </dgm:t>
    </dgm:pt>
    <dgm:pt modelId="{98D9D1CF-AA87-4C3F-BAB9-9743B81DC40D}" type="sibTrans" cxnId="{F79D7B79-FD0C-4D77-B1DE-263549630DF0}">
      <dgm:prSet/>
      <dgm:spPr/>
      <dgm:t>
        <a:bodyPr/>
        <a:lstStyle/>
        <a:p>
          <a:endParaRPr lang="de-DE"/>
        </a:p>
      </dgm:t>
    </dgm:pt>
    <dgm:pt modelId="{94282C72-4B24-4C88-A16A-1DF242E2FFC6}" type="pres">
      <dgm:prSet presAssocID="{67AA3F4E-C319-4074-B27D-89A1CFC64DF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A598BDE0-AF10-45AB-AA32-4BB88505D552}" type="pres">
      <dgm:prSet presAssocID="{67AA3F4E-C319-4074-B27D-89A1CFC64DF8}" presName="pyramid" presStyleLbl="node1" presStyleIdx="0" presStyleCnt="1" custLinFactNeighborX="-3182" custLinFactNeighborY="1939"/>
      <dgm:spPr>
        <a:solidFill>
          <a:srgbClr val="FFC000"/>
        </a:solidFill>
      </dgm:spPr>
    </dgm:pt>
    <dgm:pt modelId="{0964B6A2-442B-4E83-82BE-597B389D6F45}" type="pres">
      <dgm:prSet presAssocID="{67AA3F4E-C319-4074-B27D-89A1CFC64DF8}" presName="theList" presStyleCnt="0"/>
      <dgm:spPr/>
    </dgm:pt>
    <dgm:pt modelId="{BB7FF912-CC61-4BE7-ABC0-1E385839EE9D}" type="pres">
      <dgm:prSet presAssocID="{44103DA7-A04B-4776-A974-E8B8628BC41B}" presName="aNode" presStyleLbl="fgAcc1" presStyleIdx="0" presStyleCnt="7" custScaleX="1123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9DBABB-71B6-4AD1-8CE9-089E64E2785F}" type="pres">
      <dgm:prSet presAssocID="{44103DA7-A04B-4776-A974-E8B8628BC41B}" presName="aSpace" presStyleCnt="0"/>
      <dgm:spPr/>
    </dgm:pt>
    <dgm:pt modelId="{C9DE2F59-174C-4670-8B63-BE42EBC24013}" type="pres">
      <dgm:prSet presAssocID="{515F2791-A731-48D4-A9AB-DDD0FE95BD9A}" presName="aNode" presStyleLbl="fgAcc1" presStyleIdx="1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581ABD-A560-4757-8625-26248FBB9815}" type="pres">
      <dgm:prSet presAssocID="{515F2791-A731-48D4-A9AB-DDD0FE95BD9A}" presName="aSpace" presStyleCnt="0"/>
      <dgm:spPr/>
    </dgm:pt>
    <dgm:pt modelId="{65305358-D8F0-4BA0-9207-F47206ADEA73}" type="pres">
      <dgm:prSet presAssocID="{39A96110-47B2-491C-91A5-FA66BB2B0377}" presName="aNode" presStyleLbl="fgAcc1" presStyleIdx="2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81E039-0D8E-4C29-AB00-48CD72890DCA}" type="pres">
      <dgm:prSet presAssocID="{39A96110-47B2-491C-91A5-FA66BB2B0377}" presName="aSpace" presStyleCnt="0"/>
      <dgm:spPr/>
    </dgm:pt>
    <dgm:pt modelId="{184BFC14-3CB7-4110-B426-C10DF6867FB0}" type="pres">
      <dgm:prSet presAssocID="{8FA7B0F2-64F7-4A5C-9253-7765C2B68086}" presName="aNode" presStyleLbl="fgAcc1" presStyleIdx="3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31CDC6-4878-4562-B27B-04DE41C3996F}" type="pres">
      <dgm:prSet presAssocID="{8FA7B0F2-64F7-4A5C-9253-7765C2B68086}" presName="aSpace" presStyleCnt="0"/>
      <dgm:spPr/>
    </dgm:pt>
    <dgm:pt modelId="{E9CDEDB3-F11A-4BBB-8AB3-99C60F5F4506}" type="pres">
      <dgm:prSet presAssocID="{72B2AF47-354A-43D3-BEFA-8AA7019D4385}" presName="aNode" presStyleLbl="fgAcc1" presStyleIdx="4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F9219B-49ED-490A-BB1C-96451F71096E}" type="pres">
      <dgm:prSet presAssocID="{72B2AF47-354A-43D3-BEFA-8AA7019D4385}" presName="aSpace" presStyleCnt="0"/>
      <dgm:spPr/>
    </dgm:pt>
    <dgm:pt modelId="{F9B0013D-7FDB-4EFB-9403-879A3985EE44}" type="pres">
      <dgm:prSet presAssocID="{BEB1162E-FA01-474E-B67D-68AD9AD8A09F}" presName="aNode" presStyleLbl="fgAcc1" presStyleIdx="5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133DF1-B289-44D3-86D1-7DE354B0AA09}" type="pres">
      <dgm:prSet presAssocID="{BEB1162E-FA01-474E-B67D-68AD9AD8A09F}" presName="aSpace" presStyleCnt="0"/>
      <dgm:spPr/>
    </dgm:pt>
    <dgm:pt modelId="{6BFE4500-BE3D-47C0-BE7E-DE18634559B5}" type="pres">
      <dgm:prSet presAssocID="{1B9F9C69-AEAF-4C8A-A1CF-860290C3F7DA}" presName="aNode" presStyleLbl="fgAcc1" presStyleIdx="6" presStyleCnt="7" custScaleX="114238" custLinFactNeighborX="3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EB965A-5779-4522-A441-F3A126247EDC}" type="pres">
      <dgm:prSet presAssocID="{1B9F9C69-AEAF-4C8A-A1CF-860290C3F7DA}" presName="aSpace" presStyleCnt="0"/>
      <dgm:spPr/>
    </dgm:pt>
  </dgm:ptLst>
  <dgm:cxnLst>
    <dgm:cxn modelId="{FB94934C-2834-43C4-A554-ED8FBBEC0813}" srcId="{67AA3F4E-C319-4074-B27D-89A1CFC64DF8}" destId="{39A96110-47B2-491C-91A5-FA66BB2B0377}" srcOrd="2" destOrd="0" parTransId="{4EDF9E81-8D5C-4539-92AB-E9A429F0A5E1}" sibTransId="{3EA3E609-C769-457D-B4E3-146531FC0863}"/>
    <dgm:cxn modelId="{1B000AEE-0BEB-4795-B5B7-A9515CCE1B4F}" type="presOf" srcId="{1B9F9C69-AEAF-4C8A-A1CF-860290C3F7DA}" destId="{6BFE4500-BE3D-47C0-BE7E-DE18634559B5}" srcOrd="0" destOrd="0" presId="urn:microsoft.com/office/officeart/2005/8/layout/pyramid2"/>
    <dgm:cxn modelId="{327A36C3-5EAC-422F-A5E2-B70D53CAD686}" srcId="{67AA3F4E-C319-4074-B27D-89A1CFC64DF8}" destId="{72B2AF47-354A-43D3-BEFA-8AA7019D4385}" srcOrd="4" destOrd="0" parTransId="{45C479E3-BDBF-4C4B-94B0-2A13D228ED72}" sibTransId="{B64BD968-B607-4521-A1B6-F3DC508F3812}"/>
    <dgm:cxn modelId="{D5554F6A-1223-461D-9BAA-63436C45CC87}" type="presOf" srcId="{72B2AF47-354A-43D3-BEFA-8AA7019D4385}" destId="{E9CDEDB3-F11A-4BBB-8AB3-99C60F5F4506}" srcOrd="0" destOrd="0" presId="urn:microsoft.com/office/officeart/2005/8/layout/pyramid2"/>
    <dgm:cxn modelId="{3B676D9F-459B-4863-A0A9-F2422874A730}" type="presOf" srcId="{67AA3F4E-C319-4074-B27D-89A1CFC64DF8}" destId="{94282C72-4B24-4C88-A16A-1DF242E2FFC6}" srcOrd="0" destOrd="0" presId="urn:microsoft.com/office/officeart/2005/8/layout/pyramid2"/>
    <dgm:cxn modelId="{BC8CA959-F0E6-4885-AD7B-AF5B09D200DF}" type="presOf" srcId="{515F2791-A731-48D4-A9AB-DDD0FE95BD9A}" destId="{C9DE2F59-174C-4670-8B63-BE42EBC24013}" srcOrd="0" destOrd="0" presId="urn:microsoft.com/office/officeart/2005/8/layout/pyramid2"/>
    <dgm:cxn modelId="{64B62119-A3B7-43EF-8F6F-702C9883D4A9}" type="presOf" srcId="{39A96110-47B2-491C-91A5-FA66BB2B0377}" destId="{65305358-D8F0-4BA0-9207-F47206ADEA73}" srcOrd="0" destOrd="0" presId="urn:microsoft.com/office/officeart/2005/8/layout/pyramid2"/>
    <dgm:cxn modelId="{69158EF0-0AC8-4FCA-A779-DB3CA35D5C3F}" srcId="{67AA3F4E-C319-4074-B27D-89A1CFC64DF8}" destId="{515F2791-A731-48D4-A9AB-DDD0FE95BD9A}" srcOrd="1" destOrd="0" parTransId="{FF8CA310-40BA-487A-BF6D-0EE68A8E2490}" sibTransId="{2C72ED57-3E36-46A4-AE51-083163C1B4CC}"/>
    <dgm:cxn modelId="{55DACE9B-D840-4E81-9270-9434699F7EEA}" srcId="{67AA3F4E-C319-4074-B27D-89A1CFC64DF8}" destId="{BEB1162E-FA01-474E-B67D-68AD9AD8A09F}" srcOrd="5" destOrd="0" parTransId="{B03B9660-9F77-4B2F-BE92-86E581EC8E46}" sibTransId="{317D6D04-253A-4771-AC41-9A3D90D60CEF}"/>
    <dgm:cxn modelId="{C6E41990-BCA8-4E18-A1DF-6C8B1A95BA4A}" srcId="{67AA3F4E-C319-4074-B27D-89A1CFC64DF8}" destId="{8FA7B0F2-64F7-4A5C-9253-7765C2B68086}" srcOrd="3" destOrd="0" parTransId="{B601205A-F172-4480-951A-7F7558BF8D0A}" sibTransId="{46A32440-D3C8-4ADF-A952-4611FAF00BBB}"/>
    <dgm:cxn modelId="{0B24B9D5-7697-475B-8923-42F9CD753C32}" srcId="{67AA3F4E-C319-4074-B27D-89A1CFC64DF8}" destId="{44103DA7-A04B-4776-A974-E8B8628BC41B}" srcOrd="0" destOrd="0" parTransId="{2ECDF0F8-BA93-48ED-8466-69103A8F5F23}" sibTransId="{CB79C0B1-5056-40CD-98F0-43F246486F74}"/>
    <dgm:cxn modelId="{F79D7B79-FD0C-4D77-B1DE-263549630DF0}" srcId="{67AA3F4E-C319-4074-B27D-89A1CFC64DF8}" destId="{1B9F9C69-AEAF-4C8A-A1CF-860290C3F7DA}" srcOrd="6" destOrd="0" parTransId="{86BB0E08-A5C9-48DA-BA29-13C9DF0B40E1}" sibTransId="{98D9D1CF-AA87-4C3F-BAB9-9743B81DC40D}"/>
    <dgm:cxn modelId="{FE7EC8A2-C142-4E00-97D8-8017A6DCAFB5}" type="presOf" srcId="{44103DA7-A04B-4776-A974-E8B8628BC41B}" destId="{BB7FF912-CC61-4BE7-ABC0-1E385839EE9D}" srcOrd="0" destOrd="0" presId="urn:microsoft.com/office/officeart/2005/8/layout/pyramid2"/>
    <dgm:cxn modelId="{E675BB6E-77EA-4DDC-B5FC-177F3DFB67C6}" type="presOf" srcId="{BEB1162E-FA01-474E-B67D-68AD9AD8A09F}" destId="{F9B0013D-7FDB-4EFB-9403-879A3985EE44}" srcOrd="0" destOrd="0" presId="urn:microsoft.com/office/officeart/2005/8/layout/pyramid2"/>
    <dgm:cxn modelId="{F02D47CB-52CC-4FCB-A7A9-7381E23CD7C0}" type="presOf" srcId="{8FA7B0F2-64F7-4A5C-9253-7765C2B68086}" destId="{184BFC14-3CB7-4110-B426-C10DF6867FB0}" srcOrd="0" destOrd="0" presId="urn:microsoft.com/office/officeart/2005/8/layout/pyramid2"/>
    <dgm:cxn modelId="{ECD82BD5-7EEF-4768-98CE-54DB915C6B37}" type="presParOf" srcId="{94282C72-4B24-4C88-A16A-1DF242E2FFC6}" destId="{A598BDE0-AF10-45AB-AA32-4BB88505D552}" srcOrd="0" destOrd="0" presId="urn:microsoft.com/office/officeart/2005/8/layout/pyramid2"/>
    <dgm:cxn modelId="{AD152A4D-512C-4839-9814-DFA2ED183C20}" type="presParOf" srcId="{94282C72-4B24-4C88-A16A-1DF242E2FFC6}" destId="{0964B6A2-442B-4E83-82BE-597B389D6F45}" srcOrd="1" destOrd="0" presId="urn:microsoft.com/office/officeart/2005/8/layout/pyramid2"/>
    <dgm:cxn modelId="{1E9F7BA6-1953-4496-B116-108EEE8242E5}" type="presParOf" srcId="{0964B6A2-442B-4E83-82BE-597B389D6F45}" destId="{BB7FF912-CC61-4BE7-ABC0-1E385839EE9D}" srcOrd="0" destOrd="0" presId="urn:microsoft.com/office/officeart/2005/8/layout/pyramid2"/>
    <dgm:cxn modelId="{F898A419-267A-4D8C-A085-AD70F2648C16}" type="presParOf" srcId="{0964B6A2-442B-4E83-82BE-597B389D6F45}" destId="{289DBABB-71B6-4AD1-8CE9-089E64E2785F}" srcOrd="1" destOrd="0" presId="urn:microsoft.com/office/officeart/2005/8/layout/pyramid2"/>
    <dgm:cxn modelId="{7276FC78-0B91-4767-BA97-0F4FD61F590A}" type="presParOf" srcId="{0964B6A2-442B-4E83-82BE-597B389D6F45}" destId="{C9DE2F59-174C-4670-8B63-BE42EBC24013}" srcOrd="2" destOrd="0" presId="urn:microsoft.com/office/officeart/2005/8/layout/pyramid2"/>
    <dgm:cxn modelId="{80A033B3-108B-4935-8160-FE59C23CB279}" type="presParOf" srcId="{0964B6A2-442B-4E83-82BE-597B389D6F45}" destId="{05581ABD-A560-4757-8625-26248FBB9815}" srcOrd="3" destOrd="0" presId="urn:microsoft.com/office/officeart/2005/8/layout/pyramid2"/>
    <dgm:cxn modelId="{C37949A1-76A0-4D1B-8F4B-C29235DE783F}" type="presParOf" srcId="{0964B6A2-442B-4E83-82BE-597B389D6F45}" destId="{65305358-D8F0-4BA0-9207-F47206ADEA73}" srcOrd="4" destOrd="0" presId="urn:microsoft.com/office/officeart/2005/8/layout/pyramid2"/>
    <dgm:cxn modelId="{B6652383-4250-445D-891D-581EE64D2320}" type="presParOf" srcId="{0964B6A2-442B-4E83-82BE-597B389D6F45}" destId="{CE81E039-0D8E-4C29-AB00-48CD72890DCA}" srcOrd="5" destOrd="0" presId="urn:microsoft.com/office/officeart/2005/8/layout/pyramid2"/>
    <dgm:cxn modelId="{C30D5F2F-AA48-4470-B564-CA757536D3B4}" type="presParOf" srcId="{0964B6A2-442B-4E83-82BE-597B389D6F45}" destId="{184BFC14-3CB7-4110-B426-C10DF6867FB0}" srcOrd="6" destOrd="0" presId="urn:microsoft.com/office/officeart/2005/8/layout/pyramid2"/>
    <dgm:cxn modelId="{C54A933C-9863-41F6-8DCA-4FD33FA281C4}" type="presParOf" srcId="{0964B6A2-442B-4E83-82BE-597B389D6F45}" destId="{1431CDC6-4878-4562-B27B-04DE41C3996F}" srcOrd="7" destOrd="0" presId="urn:microsoft.com/office/officeart/2005/8/layout/pyramid2"/>
    <dgm:cxn modelId="{AB78196D-8C61-4215-9135-2DC6F7B6FF61}" type="presParOf" srcId="{0964B6A2-442B-4E83-82BE-597B389D6F45}" destId="{E9CDEDB3-F11A-4BBB-8AB3-99C60F5F4506}" srcOrd="8" destOrd="0" presId="urn:microsoft.com/office/officeart/2005/8/layout/pyramid2"/>
    <dgm:cxn modelId="{6502C01F-31CF-4DC0-AB25-09D4D0F34696}" type="presParOf" srcId="{0964B6A2-442B-4E83-82BE-597B389D6F45}" destId="{95F9219B-49ED-490A-BB1C-96451F71096E}" srcOrd="9" destOrd="0" presId="urn:microsoft.com/office/officeart/2005/8/layout/pyramid2"/>
    <dgm:cxn modelId="{46B4E753-CE91-4E04-9B40-9F80FB110959}" type="presParOf" srcId="{0964B6A2-442B-4E83-82BE-597B389D6F45}" destId="{F9B0013D-7FDB-4EFB-9403-879A3985EE44}" srcOrd="10" destOrd="0" presId="urn:microsoft.com/office/officeart/2005/8/layout/pyramid2"/>
    <dgm:cxn modelId="{135CB3CF-F8F6-44AD-9AB2-986E9AC725C3}" type="presParOf" srcId="{0964B6A2-442B-4E83-82BE-597B389D6F45}" destId="{59133DF1-B289-44D3-86D1-7DE354B0AA09}" srcOrd="11" destOrd="0" presId="urn:microsoft.com/office/officeart/2005/8/layout/pyramid2"/>
    <dgm:cxn modelId="{9C038A94-016F-46E2-B4B2-7DF48B641820}" type="presParOf" srcId="{0964B6A2-442B-4E83-82BE-597B389D6F45}" destId="{6BFE4500-BE3D-47C0-BE7E-DE18634559B5}" srcOrd="12" destOrd="0" presId="urn:microsoft.com/office/officeart/2005/8/layout/pyramid2"/>
    <dgm:cxn modelId="{51CAE499-2AE4-412D-9483-0D806F16F563}" type="presParOf" srcId="{0964B6A2-442B-4E83-82BE-597B389D6F45}" destId="{F3EB965A-5779-4522-A441-F3A126247ED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BBAEBA-7BF3-4A30-B071-3B92AEB3641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792508-20FC-4CDF-BC33-BA6B88966C6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b="1" dirty="0"/>
            <a:t>Schule in der digitalisierten Welt</a:t>
          </a:r>
        </a:p>
      </dgm:t>
    </dgm:pt>
    <dgm:pt modelId="{6BE9434B-936E-4715-88A4-E6B176AEC826}" type="parTrans" cxnId="{6FB2CE19-70BF-40F5-9C0D-5A850826CA5C}">
      <dgm:prSet/>
      <dgm:spPr/>
      <dgm:t>
        <a:bodyPr/>
        <a:lstStyle/>
        <a:p>
          <a:endParaRPr lang="de-DE"/>
        </a:p>
      </dgm:t>
    </dgm:pt>
    <dgm:pt modelId="{3CDF1E33-8A27-4041-ACD8-35924EC31C69}" type="sibTrans" cxnId="{6FB2CE19-70BF-40F5-9C0D-5A850826CA5C}">
      <dgm:prSet/>
      <dgm:spPr/>
      <dgm:t>
        <a:bodyPr/>
        <a:lstStyle/>
        <a:p>
          <a:endParaRPr lang="de-DE"/>
        </a:p>
      </dgm:t>
    </dgm:pt>
    <dgm:pt modelId="{4D0A8E18-4F6A-49F2-8614-AAC9BCED45A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b="1" dirty="0"/>
            <a:t>Mit digitalen Medien präsentieren</a:t>
          </a:r>
        </a:p>
      </dgm:t>
    </dgm:pt>
    <dgm:pt modelId="{77E2642A-8613-4351-B5A0-5577B97AFD0E}" type="parTrans" cxnId="{FFF0974C-21B9-4D17-9AE5-8C8AF38419A1}">
      <dgm:prSet/>
      <dgm:spPr/>
      <dgm:t>
        <a:bodyPr/>
        <a:lstStyle/>
        <a:p>
          <a:endParaRPr lang="de-DE"/>
        </a:p>
      </dgm:t>
    </dgm:pt>
    <dgm:pt modelId="{F69095F3-659B-4DBD-A21B-431979066915}" type="sibTrans" cxnId="{FFF0974C-21B9-4D17-9AE5-8C8AF38419A1}">
      <dgm:prSet/>
      <dgm:spPr/>
      <dgm:t>
        <a:bodyPr/>
        <a:lstStyle/>
        <a:p>
          <a:endParaRPr lang="de-DE"/>
        </a:p>
      </dgm:t>
    </dgm:pt>
    <dgm:pt modelId="{99892994-4FF3-4575-9C7F-E3F1E40E1B6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b="1" dirty="0"/>
            <a:t>Nearpod</a:t>
          </a:r>
        </a:p>
      </dgm:t>
    </dgm:pt>
    <dgm:pt modelId="{412373D6-3644-4B26-AB3B-023E8B39FD7D}" type="parTrans" cxnId="{B5A89283-6F26-4989-8928-D46FB907BB24}">
      <dgm:prSet/>
      <dgm:spPr/>
      <dgm:t>
        <a:bodyPr/>
        <a:lstStyle/>
        <a:p>
          <a:endParaRPr lang="de-DE"/>
        </a:p>
      </dgm:t>
    </dgm:pt>
    <dgm:pt modelId="{FE074448-6CBE-45EF-8633-F2BA86F73097}" type="sibTrans" cxnId="{B5A89283-6F26-4989-8928-D46FB907BB24}">
      <dgm:prSet/>
      <dgm:spPr/>
      <dgm:t>
        <a:bodyPr/>
        <a:lstStyle/>
        <a:p>
          <a:endParaRPr lang="de-DE"/>
        </a:p>
      </dgm:t>
    </dgm:pt>
    <dgm:pt modelId="{1B871094-E47E-4A48-AD6F-E9A490FB4F6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b="1" dirty="0"/>
            <a:t>Urheberrecht und Datenschutz</a:t>
          </a:r>
        </a:p>
      </dgm:t>
    </dgm:pt>
    <dgm:pt modelId="{42525817-6C77-4F30-9E80-5245C28952B0}" type="parTrans" cxnId="{3224A00F-DCF1-4F59-A9BC-92783804AF15}">
      <dgm:prSet/>
      <dgm:spPr/>
      <dgm:t>
        <a:bodyPr/>
        <a:lstStyle/>
        <a:p>
          <a:endParaRPr lang="de-DE"/>
        </a:p>
      </dgm:t>
    </dgm:pt>
    <dgm:pt modelId="{57834AEF-8819-428C-AC8B-9D057DB20181}" type="sibTrans" cxnId="{3224A00F-DCF1-4F59-A9BC-92783804AF15}">
      <dgm:prSet/>
      <dgm:spPr/>
      <dgm:t>
        <a:bodyPr/>
        <a:lstStyle/>
        <a:p>
          <a:endParaRPr lang="de-DE"/>
        </a:p>
      </dgm:t>
    </dgm:pt>
    <dgm:pt modelId="{57653AE0-49C8-4AC0-B3ED-FC5356003C7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b="1" dirty="0"/>
            <a:t>Open Educational Resources (OER)</a:t>
          </a:r>
        </a:p>
      </dgm:t>
    </dgm:pt>
    <dgm:pt modelId="{E01C665B-D6C9-4B75-B3E5-FE3B3F3A1165}" type="parTrans" cxnId="{670ED8E0-EFB2-40D7-8C52-37787DA57763}">
      <dgm:prSet/>
      <dgm:spPr/>
      <dgm:t>
        <a:bodyPr/>
        <a:lstStyle/>
        <a:p>
          <a:endParaRPr lang="de-DE"/>
        </a:p>
      </dgm:t>
    </dgm:pt>
    <dgm:pt modelId="{CB2FB1A5-3BE0-4C0C-A06D-C82B01D2993C}" type="sibTrans" cxnId="{670ED8E0-EFB2-40D7-8C52-37787DA57763}">
      <dgm:prSet/>
      <dgm:spPr/>
      <dgm:t>
        <a:bodyPr/>
        <a:lstStyle/>
        <a:p>
          <a:endParaRPr lang="de-DE"/>
        </a:p>
      </dgm:t>
    </dgm:pt>
    <dgm:pt modelId="{EEB6EAF5-865E-48AF-9361-A88CC0A0384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b="1" dirty="0"/>
            <a:t>Kabelkunde</a:t>
          </a:r>
        </a:p>
      </dgm:t>
    </dgm:pt>
    <dgm:pt modelId="{9C38E77B-E76E-4EB8-B5B6-27BA84B65445}" type="parTrans" cxnId="{3D4846A3-0FE2-4EB2-8645-8E4404119587}">
      <dgm:prSet/>
      <dgm:spPr/>
      <dgm:t>
        <a:bodyPr/>
        <a:lstStyle/>
        <a:p>
          <a:endParaRPr lang="de-DE"/>
        </a:p>
      </dgm:t>
    </dgm:pt>
    <dgm:pt modelId="{4C7DE66F-6B2B-4011-AC78-C94347BAEEB2}" type="sibTrans" cxnId="{3D4846A3-0FE2-4EB2-8645-8E4404119587}">
      <dgm:prSet/>
      <dgm:spPr/>
      <dgm:t>
        <a:bodyPr/>
        <a:lstStyle/>
        <a:p>
          <a:endParaRPr lang="de-DE"/>
        </a:p>
      </dgm:t>
    </dgm:pt>
    <dgm:pt modelId="{7C827A76-D1DA-42DB-B2F1-9823C4FFC69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b="1" dirty="0"/>
            <a:t>Coding</a:t>
          </a:r>
        </a:p>
      </dgm:t>
    </dgm:pt>
    <dgm:pt modelId="{74C5773E-DA41-4E55-B480-40C2A6A97210}" type="parTrans" cxnId="{C726B3BC-5147-4386-8C3F-DCBAC48699B4}">
      <dgm:prSet/>
      <dgm:spPr/>
      <dgm:t>
        <a:bodyPr/>
        <a:lstStyle/>
        <a:p>
          <a:endParaRPr lang="de-DE"/>
        </a:p>
      </dgm:t>
    </dgm:pt>
    <dgm:pt modelId="{B03EFBD3-331F-4147-9726-2CD336D554CD}" type="sibTrans" cxnId="{C726B3BC-5147-4386-8C3F-DCBAC48699B4}">
      <dgm:prSet/>
      <dgm:spPr/>
      <dgm:t>
        <a:bodyPr/>
        <a:lstStyle/>
        <a:p>
          <a:endParaRPr lang="de-DE"/>
        </a:p>
      </dgm:t>
    </dgm:pt>
    <dgm:pt modelId="{D89A3B5D-190B-480F-8091-42441AE73A2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b="1" dirty="0"/>
            <a:t>Notenberechnung mit Excel</a:t>
          </a:r>
        </a:p>
      </dgm:t>
    </dgm:pt>
    <dgm:pt modelId="{C40044ED-E867-4A84-9485-F5691F6C240F}" type="parTrans" cxnId="{BAC8D929-9920-408F-809E-47BDF348CBF2}">
      <dgm:prSet/>
      <dgm:spPr/>
      <dgm:t>
        <a:bodyPr/>
        <a:lstStyle/>
        <a:p>
          <a:endParaRPr lang="de-DE"/>
        </a:p>
      </dgm:t>
    </dgm:pt>
    <dgm:pt modelId="{164ED194-010D-4F1B-8BB6-8D0FCE94F711}" type="sibTrans" cxnId="{BAC8D929-9920-408F-809E-47BDF348CBF2}">
      <dgm:prSet/>
      <dgm:spPr/>
      <dgm:t>
        <a:bodyPr/>
        <a:lstStyle/>
        <a:p>
          <a:endParaRPr lang="de-DE"/>
        </a:p>
      </dgm:t>
    </dgm:pt>
    <dgm:pt modelId="{23A921B0-8621-496E-8213-96D0E4868C2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b="1" dirty="0"/>
            <a:t>Moodle</a:t>
          </a:r>
        </a:p>
      </dgm:t>
    </dgm:pt>
    <dgm:pt modelId="{AEFF329B-02CA-4EF4-95CD-4D9FD689FCCD}" type="parTrans" cxnId="{8AC5D122-EEE2-4BA8-9072-1A891060D19C}">
      <dgm:prSet/>
      <dgm:spPr/>
      <dgm:t>
        <a:bodyPr/>
        <a:lstStyle/>
        <a:p>
          <a:endParaRPr lang="de-DE"/>
        </a:p>
      </dgm:t>
    </dgm:pt>
    <dgm:pt modelId="{AA1C9E19-EFFC-450B-B7A3-165399175E18}" type="sibTrans" cxnId="{8AC5D122-EEE2-4BA8-9072-1A891060D19C}">
      <dgm:prSet/>
      <dgm:spPr/>
      <dgm:t>
        <a:bodyPr/>
        <a:lstStyle/>
        <a:p>
          <a:endParaRPr lang="de-DE"/>
        </a:p>
      </dgm:t>
    </dgm:pt>
    <dgm:pt modelId="{9B040C75-0752-4E18-9C04-0BF46F73915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/>
            <a:t>iPad in Lehrerhand</a:t>
          </a:r>
        </a:p>
      </dgm:t>
    </dgm:pt>
    <dgm:pt modelId="{F70E2EFD-78F0-4411-A29B-7ED2BAC2E76A}" type="parTrans" cxnId="{27D2337B-16DB-4BA2-9DA2-F50B9365FC54}">
      <dgm:prSet/>
      <dgm:spPr/>
      <dgm:t>
        <a:bodyPr/>
        <a:lstStyle/>
        <a:p>
          <a:endParaRPr lang="de-DE"/>
        </a:p>
      </dgm:t>
    </dgm:pt>
    <dgm:pt modelId="{AFEBF13A-740F-4F4A-B7FC-369B1FA81E5F}" type="sibTrans" cxnId="{27D2337B-16DB-4BA2-9DA2-F50B9365FC54}">
      <dgm:prSet/>
      <dgm:spPr/>
      <dgm:t>
        <a:bodyPr/>
        <a:lstStyle/>
        <a:p>
          <a:endParaRPr lang="de-DE"/>
        </a:p>
      </dgm:t>
    </dgm:pt>
    <dgm:pt modelId="{1C1FF4C4-72AA-427B-ABD0-113D9381EBE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b="1" dirty="0"/>
            <a:t>Erklärvideos mit </a:t>
          </a:r>
          <a:r>
            <a:rPr lang="de-DE" b="1" dirty="0" err="1"/>
            <a:t>Explain</a:t>
          </a:r>
          <a:r>
            <a:rPr lang="de-DE" b="1" dirty="0"/>
            <a:t> </a:t>
          </a:r>
          <a:r>
            <a:rPr lang="de-DE" b="1" dirty="0" err="1"/>
            <a:t>Everything</a:t>
          </a:r>
          <a:endParaRPr lang="de-DE" b="1" dirty="0"/>
        </a:p>
      </dgm:t>
    </dgm:pt>
    <dgm:pt modelId="{F4EA05B1-F89B-46AC-A83B-C14B322CB464}" type="parTrans" cxnId="{5DA60C3F-584F-4090-900F-4628AA6B535B}">
      <dgm:prSet/>
      <dgm:spPr/>
      <dgm:t>
        <a:bodyPr/>
        <a:lstStyle/>
        <a:p>
          <a:endParaRPr lang="de-DE"/>
        </a:p>
      </dgm:t>
    </dgm:pt>
    <dgm:pt modelId="{3854AB2A-6B08-4BC4-A05E-AD832C868BAB}" type="sibTrans" cxnId="{5DA60C3F-584F-4090-900F-4628AA6B535B}">
      <dgm:prSet/>
      <dgm:spPr/>
      <dgm:t>
        <a:bodyPr/>
        <a:lstStyle/>
        <a:p>
          <a:endParaRPr lang="de-DE"/>
        </a:p>
      </dgm:t>
    </dgm:pt>
    <dgm:pt modelId="{1FE81A25-0E79-4C0A-AA56-4C76DFCA983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b="1" dirty="0"/>
            <a:t>eBooks mit Book Creator</a:t>
          </a:r>
        </a:p>
      </dgm:t>
    </dgm:pt>
    <dgm:pt modelId="{22AC7D2D-8576-4710-8106-354323030929}" type="parTrans" cxnId="{C09A6F85-B81D-4657-A68F-C0C101856746}">
      <dgm:prSet/>
      <dgm:spPr/>
      <dgm:t>
        <a:bodyPr/>
        <a:lstStyle/>
        <a:p>
          <a:endParaRPr lang="de-DE"/>
        </a:p>
      </dgm:t>
    </dgm:pt>
    <dgm:pt modelId="{E9FF795F-F448-44D1-9DAA-895986CDB806}" type="sibTrans" cxnId="{C09A6F85-B81D-4657-A68F-C0C101856746}">
      <dgm:prSet/>
      <dgm:spPr/>
      <dgm:t>
        <a:bodyPr/>
        <a:lstStyle/>
        <a:p>
          <a:endParaRPr lang="de-DE"/>
        </a:p>
      </dgm:t>
    </dgm:pt>
    <dgm:pt modelId="{80B911E4-9CF4-45D9-AFB1-6127F97EE2D7}" type="pres">
      <dgm:prSet presAssocID="{A1BBAEBA-7BF3-4A30-B071-3B92AEB36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FD9A71-FFA7-4E0A-A260-337995F12F05}" type="pres">
      <dgm:prSet presAssocID="{EC792508-20FC-4CDF-BC33-BA6B88966C6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839F2E-E478-42D5-B47D-5F9F4027D5E6}" type="pres">
      <dgm:prSet presAssocID="{3CDF1E33-8A27-4041-ACD8-35924EC31C69}" presName="sibTrans" presStyleCnt="0"/>
      <dgm:spPr/>
    </dgm:pt>
    <dgm:pt modelId="{98809DCD-71CE-4F18-8AA1-FF0275729669}" type="pres">
      <dgm:prSet presAssocID="{4D0A8E18-4F6A-49F2-8614-AAC9BCED45A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EFB56B-0BC7-4FB8-9CD8-8C0ACE797248}" type="pres">
      <dgm:prSet presAssocID="{F69095F3-659B-4DBD-A21B-431979066915}" presName="sibTrans" presStyleCnt="0"/>
      <dgm:spPr/>
    </dgm:pt>
    <dgm:pt modelId="{EA8617D9-2276-47F5-93E3-E247B3877478}" type="pres">
      <dgm:prSet presAssocID="{99892994-4FF3-4575-9C7F-E3F1E40E1B6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EE4E26-0D22-4483-98F7-8BA0D7BE866F}" type="pres">
      <dgm:prSet presAssocID="{FE074448-6CBE-45EF-8633-F2BA86F73097}" presName="sibTrans" presStyleCnt="0"/>
      <dgm:spPr/>
    </dgm:pt>
    <dgm:pt modelId="{88D56CF3-257D-49BF-99E8-CE43AAE238AE}" type="pres">
      <dgm:prSet presAssocID="{1C1FF4C4-72AA-427B-ABD0-113D9381EBE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5F2D80-CF59-4533-84ED-15AECC045CE5}" type="pres">
      <dgm:prSet presAssocID="{3854AB2A-6B08-4BC4-A05E-AD832C868BAB}" presName="sibTrans" presStyleCnt="0"/>
      <dgm:spPr/>
    </dgm:pt>
    <dgm:pt modelId="{F95AC9D4-17C7-4453-8552-7A648E941E7C}" type="pres">
      <dgm:prSet presAssocID="{1FE81A25-0E79-4C0A-AA56-4C76DFCA983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E4BDC1-5056-40C0-AB5A-B8633896A2B4}" type="pres">
      <dgm:prSet presAssocID="{E9FF795F-F448-44D1-9DAA-895986CDB806}" presName="sibTrans" presStyleCnt="0"/>
      <dgm:spPr/>
    </dgm:pt>
    <dgm:pt modelId="{B1E1FC2D-B75E-4448-8E4B-E09580A78802}" type="pres">
      <dgm:prSet presAssocID="{9B040C75-0752-4E18-9C04-0BF46F73915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183AE3-78F1-4453-9278-AFE3C28630CD}" type="pres">
      <dgm:prSet presAssocID="{AFEBF13A-740F-4F4A-B7FC-369B1FA81E5F}" presName="sibTrans" presStyleCnt="0"/>
      <dgm:spPr/>
    </dgm:pt>
    <dgm:pt modelId="{2FD30B0E-D2AB-4C08-9932-7384537945AC}" type="pres">
      <dgm:prSet presAssocID="{EEB6EAF5-865E-48AF-9361-A88CC0A0384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7DFE55-83BE-4C22-BBD7-157BDB28747C}" type="pres">
      <dgm:prSet presAssocID="{4C7DE66F-6B2B-4011-AC78-C94347BAEEB2}" presName="sibTrans" presStyleCnt="0"/>
      <dgm:spPr/>
    </dgm:pt>
    <dgm:pt modelId="{F0045E95-614B-4811-9025-CE98F77516E1}" type="pres">
      <dgm:prSet presAssocID="{1B871094-E47E-4A48-AD6F-E9A490FB4F6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D2BC15-2057-4480-BC3C-DAFE8C1FA099}" type="pres">
      <dgm:prSet presAssocID="{57834AEF-8819-428C-AC8B-9D057DB20181}" presName="sibTrans" presStyleCnt="0"/>
      <dgm:spPr/>
    </dgm:pt>
    <dgm:pt modelId="{4EBC4DA5-4572-4510-94C1-8201F80FCE27}" type="pres">
      <dgm:prSet presAssocID="{D89A3B5D-190B-480F-8091-42441AE73A2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D0DA80-5CE8-4B05-B1B1-8375F5B9AB76}" type="pres">
      <dgm:prSet presAssocID="{164ED194-010D-4F1B-8BB6-8D0FCE94F711}" presName="sibTrans" presStyleCnt="0"/>
      <dgm:spPr/>
    </dgm:pt>
    <dgm:pt modelId="{ECA158A6-D790-49A7-BDE8-A3223094D2CF}" type="pres">
      <dgm:prSet presAssocID="{57653AE0-49C8-4AC0-B3ED-FC5356003C7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2B8F5A-0456-49C0-95A5-95F30510D2F9}" type="pres">
      <dgm:prSet presAssocID="{CB2FB1A5-3BE0-4C0C-A06D-C82B01D2993C}" presName="sibTrans" presStyleCnt="0"/>
      <dgm:spPr/>
    </dgm:pt>
    <dgm:pt modelId="{E86C9014-9D36-4284-87F7-316841088A1E}" type="pres">
      <dgm:prSet presAssocID="{7C827A76-D1DA-42DB-B2F1-9823C4FFC69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EF8536-628E-4EB9-AA2C-8AFC5010A9E8}" type="pres">
      <dgm:prSet presAssocID="{B03EFBD3-331F-4147-9726-2CD336D554CD}" presName="sibTrans" presStyleCnt="0"/>
      <dgm:spPr/>
    </dgm:pt>
    <dgm:pt modelId="{50C9D832-6E64-44EF-ADB2-27EFB0597F37}" type="pres">
      <dgm:prSet presAssocID="{23A921B0-8621-496E-8213-96D0E4868C2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C7745DD-148A-41C3-82B9-4BE5D221CE0B}" type="presOf" srcId="{7C827A76-D1DA-42DB-B2F1-9823C4FFC69C}" destId="{E86C9014-9D36-4284-87F7-316841088A1E}" srcOrd="0" destOrd="0" presId="urn:microsoft.com/office/officeart/2005/8/layout/default"/>
    <dgm:cxn modelId="{8AC5D122-EEE2-4BA8-9072-1A891060D19C}" srcId="{A1BBAEBA-7BF3-4A30-B071-3B92AEB3641D}" destId="{23A921B0-8621-496E-8213-96D0E4868C22}" srcOrd="11" destOrd="0" parTransId="{AEFF329B-02CA-4EF4-95CD-4D9FD689FCCD}" sibTransId="{AA1C9E19-EFFC-450B-B7A3-165399175E18}"/>
    <dgm:cxn modelId="{5DA60C3F-584F-4090-900F-4628AA6B535B}" srcId="{A1BBAEBA-7BF3-4A30-B071-3B92AEB3641D}" destId="{1C1FF4C4-72AA-427B-ABD0-113D9381EBEB}" srcOrd="3" destOrd="0" parTransId="{F4EA05B1-F89B-46AC-A83B-C14B322CB464}" sibTransId="{3854AB2A-6B08-4BC4-A05E-AD832C868BAB}"/>
    <dgm:cxn modelId="{B5A89283-6F26-4989-8928-D46FB907BB24}" srcId="{A1BBAEBA-7BF3-4A30-B071-3B92AEB3641D}" destId="{99892994-4FF3-4575-9C7F-E3F1E40E1B67}" srcOrd="2" destOrd="0" parTransId="{412373D6-3644-4B26-AB3B-023E8B39FD7D}" sibTransId="{FE074448-6CBE-45EF-8633-F2BA86F73097}"/>
    <dgm:cxn modelId="{C726B3BC-5147-4386-8C3F-DCBAC48699B4}" srcId="{A1BBAEBA-7BF3-4A30-B071-3B92AEB3641D}" destId="{7C827A76-D1DA-42DB-B2F1-9823C4FFC69C}" srcOrd="10" destOrd="0" parTransId="{74C5773E-DA41-4E55-B480-40C2A6A97210}" sibTransId="{B03EFBD3-331F-4147-9726-2CD336D554CD}"/>
    <dgm:cxn modelId="{6FB2CE19-70BF-40F5-9C0D-5A850826CA5C}" srcId="{A1BBAEBA-7BF3-4A30-B071-3B92AEB3641D}" destId="{EC792508-20FC-4CDF-BC33-BA6B88966C61}" srcOrd="0" destOrd="0" parTransId="{6BE9434B-936E-4715-88A4-E6B176AEC826}" sibTransId="{3CDF1E33-8A27-4041-ACD8-35924EC31C69}"/>
    <dgm:cxn modelId="{86FD8649-1386-40B7-8D60-9627507C4D16}" type="presOf" srcId="{57653AE0-49C8-4AC0-B3ED-FC5356003C75}" destId="{ECA158A6-D790-49A7-BDE8-A3223094D2CF}" srcOrd="0" destOrd="0" presId="urn:microsoft.com/office/officeart/2005/8/layout/default"/>
    <dgm:cxn modelId="{27D2337B-16DB-4BA2-9DA2-F50B9365FC54}" srcId="{A1BBAEBA-7BF3-4A30-B071-3B92AEB3641D}" destId="{9B040C75-0752-4E18-9C04-0BF46F73915A}" srcOrd="5" destOrd="0" parTransId="{F70E2EFD-78F0-4411-A29B-7ED2BAC2E76A}" sibTransId="{AFEBF13A-740F-4F4A-B7FC-369B1FA81E5F}"/>
    <dgm:cxn modelId="{EF1DB630-E0D7-47F7-8679-11825EB222AC}" type="presOf" srcId="{D89A3B5D-190B-480F-8091-42441AE73A27}" destId="{4EBC4DA5-4572-4510-94C1-8201F80FCE27}" srcOrd="0" destOrd="0" presId="urn:microsoft.com/office/officeart/2005/8/layout/default"/>
    <dgm:cxn modelId="{BAC8D929-9920-408F-809E-47BDF348CBF2}" srcId="{A1BBAEBA-7BF3-4A30-B071-3B92AEB3641D}" destId="{D89A3B5D-190B-480F-8091-42441AE73A27}" srcOrd="8" destOrd="0" parTransId="{C40044ED-E867-4A84-9485-F5691F6C240F}" sibTransId="{164ED194-010D-4F1B-8BB6-8D0FCE94F711}"/>
    <dgm:cxn modelId="{2388CF7A-6D33-4017-8B66-5476E54199C0}" type="presOf" srcId="{9B040C75-0752-4E18-9C04-0BF46F73915A}" destId="{B1E1FC2D-B75E-4448-8E4B-E09580A78802}" srcOrd="0" destOrd="0" presId="urn:microsoft.com/office/officeart/2005/8/layout/default"/>
    <dgm:cxn modelId="{C09A6F85-B81D-4657-A68F-C0C101856746}" srcId="{A1BBAEBA-7BF3-4A30-B071-3B92AEB3641D}" destId="{1FE81A25-0E79-4C0A-AA56-4C76DFCA983C}" srcOrd="4" destOrd="0" parTransId="{22AC7D2D-8576-4710-8106-354323030929}" sibTransId="{E9FF795F-F448-44D1-9DAA-895986CDB806}"/>
    <dgm:cxn modelId="{3224A00F-DCF1-4F59-A9BC-92783804AF15}" srcId="{A1BBAEBA-7BF3-4A30-B071-3B92AEB3641D}" destId="{1B871094-E47E-4A48-AD6F-E9A490FB4F6E}" srcOrd="7" destOrd="0" parTransId="{42525817-6C77-4F30-9E80-5245C28952B0}" sibTransId="{57834AEF-8819-428C-AC8B-9D057DB20181}"/>
    <dgm:cxn modelId="{3D4846A3-0FE2-4EB2-8645-8E4404119587}" srcId="{A1BBAEBA-7BF3-4A30-B071-3B92AEB3641D}" destId="{EEB6EAF5-865E-48AF-9361-A88CC0A03845}" srcOrd="6" destOrd="0" parTransId="{9C38E77B-E76E-4EB8-B5B6-27BA84B65445}" sibTransId="{4C7DE66F-6B2B-4011-AC78-C94347BAEEB2}"/>
    <dgm:cxn modelId="{6FE2414B-7F18-478C-A922-158EB5C5D028}" type="presOf" srcId="{1B871094-E47E-4A48-AD6F-E9A490FB4F6E}" destId="{F0045E95-614B-4811-9025-CE98F77516E1}" srcOrd="0" destOrd="0" presId="urn:microsoft.com/office/officeart/2005/8/layout/default"/>
    <dgm:cxn modelId="{84FB0A0E-4125-41DA-A7B5-B68A6CC7DE93}" type="presOf" srcId="{EC792508-20FC-4CDF-BC33-BA6B88966C61}" destId="{59FD9A71-FFA7-4E0A-A260-337995F12F05}" srcOrd="0" destOrd="0" presId="urn:microsoft.com/office/officeart/2005/8/layout/default"/>
    <dgm:cxn modelId="{670ED8E0-EFB2-40D7-8C52-37787DA57763}" srcId="{A1BBAEBA-7BF3-4A30-B071-3B92AEB3641D}" destId="{57653AE0-49C8-4AC0-B3ED-FC5356003C75}" srcOrd="9" destOrd="0" parTransId="{E01C665B-D6C9-4B75-B3E5-FE3B3F3A1165}" sibTransId="{CB2FB1A5-3BE0-4C0C-A06D-C82B01D2993C}"/>
    <dgm:cxn modelId="{35E07A4F-2CAB-40B9-AE09-1CA837BC95B6}" type="presOf" srcId="{1C1FF4C4-72AA-427B-ABD0-113D9381EBEB}" destId="{88D56CF3-257D-49BF-99E8-CE43AAE238AE}" srcOrd="0" destOrd="0" presId="urn:microsoft.com/office/officeart/2005/8/layout/default"/>
    <dgm:cxn modelId="{A06B83E4-3548-4ED1-B329-79D39C01A724}" type="presOf" srcId="{23A921B0-8621-496E-8213-96D0E4868C22}" destId="{50C9D832-6E64-44EF-ADB2-27EFB0597F37}" srcOrd="0" destOrd="0" presId="urn:microsoft.com/office/officeart/2005/8/layout/default"/>
    <dgm:cxn modelId="{8B290ED8-9F69-4F20-B5A0-6C4FC31EE314}" type="presOf" srcId="{4D0A8E18-4F6A-49F2-8614-AAC9BCED45A3}" destId="{98809DCD-71CE-4F18-8AA1-FF0275729669}" srcOrd="0" destOrd="0" presId="urn:microsoft.com/office/officeart/2005/8/layout/default"/>
    <dgm:cxn modelId="{ABDF2488-AD8A-4CC8-A55C-8344DEA5A8F7}" type="presOf" srcId="{A1BBAEBA-7BF3-4A30-B071-3B92AEB3641D}" destId="{80B911E4-9CF4-45D9-AFB1-6127F97EE2D7}" srcOrd="0" destOrd="0" presId="urn:microsoft.com/office/officeart/2005/8/layout/default"/>
    <dgm:cxn modelId="{2EE52558-CB2D-4971-9F9B-50245857D4AC}" type="presOf" srcId="{99892994-4FF3-4575-9C7F-E3F1E40E1B67}" destId="{EA8617D9-2276-47F5-93E3-E247B3877478}" srcOrd="0" destOrd="0" presId="urn:microsoft.com/office/officeart/2005/8/layout/default"/>
    <dgm:cxn modelId="{E68ED505-0219-42F9-BEBC-905FCFD173E1}" type="presOf" srcId="{EEB6EAF5-865E-48AF-9361-A88CC0A03845}" destId="{2FD30B0E-D2AB-4C08-9932-7384537945AC}" srcOrd="0" destOrd="0" presId="urn:microsoft.com/office/officeart/2005/8/layout/default"/>
    <dgm:cxn modelId="{FFF0974C-21B9-4D17-9AE5-8C8AF38419A1}" srcId="{A1BBAEBA-7BF3-4A30-B071-3B92AEB3641D}" destId="{4D0A8E18-4F6A-49F2-8614-AAC9BCED45A3}" srcOrd="1" destOrd="0" parTransId="{77E2642A-8613-4351-B5A0-5577B97AFD0E}" sibTransId="{F69095F3-659B-4DBD-A21B-431979066915}"/>
    <dgm:cxn modelId="{007B4F43-2164-4687-9287-3E30B434E53C}" type="presOf" srcId="{1FE81A25-0E79-4C0A-AA56-4C76DFCA983C}" destId="{F95AC9D4-17C7-4453-8552-7A648E941E7C}" srcOrd="0" destOrd="0" presId="urn:microsoft.com/office/officeart/2005/8/layout/default"/>
    <dgm:cxn modelId="{922F3E86-A128-4D5C-88F2-E326D68FE4D0}" type="presParOf" srcId="{80B911E4-9CF4-45D9-AFB1-6127F97EE2D7}" destId="{59FD9A71-FFA7-4E0A-A260-337995F12F05}" srcOrd="0" destOrd="0" presId="urn:microsoft.com/office/officeart/2005/8/layout/default"/>
    <dgm:cxn modelId="{C5A79F49-D04E-47F3-84A6-80EF03DE740A}" type="presParOf" srcId="{80B911E4-9CF4-45D9-AFB1-6127F97EE2D7}" destId="{2C839F2E-E478-42D5-B47D-5F9F4027D5E6}" srcOrd="1" destOrd="0" presId="urn:microsoft.com/office/officeart/2005/8/layout/default"/>
    <dgm:cxn modelId="{A6B5FABA-FB0F-4CDE-96FC-8BBB22D32E49}" type="presParOf" srcId="{80B911E4-9CF4-45D9-AFB1-6127F97EE2D7}" destId="{98809DCD-71CE-4F18-8AA1-FF0275729669}" srcOrd="2" destOrd="0" presId="urn:microsoft.com/office/officeart/2005/8/layout/default"/>
    <dgm:cxn modelId="{655CE446-AEE2-4560-B967-30A81D20FB75}" type="presParOf" srcId="{80B911E4-9CF4-45D9-AFB1-6127F97EE2D7}" destId="{48EFB56B-0BC7-4FB8-9CD8-8C0ACE797248}" srcOrd="3" destOrd="0" presId="urn:microsoft.com/office/officeart/2005/8/layout/default"/>
    <dgm:cxn modelId="{A3D32721-0B83-4F3D-977A-E2F499BBB214}" type="presParOf" srcId="{80B911E4-9CF4-45D9-AFB1-6127F97EE2D7}" destId="{EA8617D9-2276-47F5-93E3-E247B3877478}" srcOrd="4" destOrd="0" presId="urn:microsoft.com/office/officeart/2005/8/layout/default"/>
    <dgm:cxn modelId="{807F79A3-D14E-4758-B5ED-5A9A26336B45}" type="presParOf" srcId="{80B911E4-9CF4-45D9-AFB1-6127F97EE2D7}" destId="{3FEE4E26-0D22-4483-98F7-8BA0D7BE866F}" srcOrd="5" destOrd="0" presId="urn:microsoft.com/office/officeart/2005/8/layout/default"/>
    <dgm:cxn modelId="{1E1A9B1C-1093-42DA-8AC7-8B88FB6CEAD1}" type="presParOf" srcId="{80B911E4-9CF4-45D9-AFB1-6127F97EE2D7}" destId="{88D56CF3-257D-49BF-99E8-CE43AAE238AE}" srcOrd="6" destOrd="0" presId="urn:microsoft.com/office/officeart/2005/8/layout/default"/>
    <dgm:cxn modelId="{ADBE56A3-7D64-45F3-9DCD-2E20D8BA91A3}" type="presParOf" srcId="{80B911E4-9CF4-45D9-AFB1-6127F97EE2D7}" destId="{195F2D80-CF59-4533-84ED-15AECC045CE5}" srcOrd="7" destOrd="0" presId="urn:microsoft.com/office/officeart/2005/8/layout/default"/>
    <dgm:cxn modelId="{EE5F8A44-FB10-4475-BC40-B2BB3D9054E1}" type="presParOf" srcId="{80B911E4-9CF4-45D9-AFB1-6127F97EE2D7}" destId="{F95AC9D4-17C7-4453-8552-7A648E941E7C}" srcOrd="8" destOrd="0" presId="urn:microsoft.com/office/officeart/2005/8/layout/default"/>
    <dgm:cxn modelId="{10C637A3-A016-453B-8601-06D0F8078660}" type="presParOf" srcId="{80B911E4-9CF4-45D9-AFB1-6127F97EE2D7}" destId="{97E4BDC1-5056-40C0-AB5A-B8633896A2B4}" srcOrd="9" destOrd="0" presId="urn:microsoft.com/office/officeart/2005/8/layout/default"/>
    <dgm:cxn modelId="{9DD6DD1F-0EF5-4069-9092-40637FC341A1}" type="presParOf" srcId="{80B911E4-9CF4-45D9-AFB1-6127F97EE2D7}" destId="{B1E1FC2D-B75E-4448-8E4B-E09580A78802}" srcOrd="10" destOrd="0" presId="urn:microsoft.com/office/officeart/2005/8/layout/default"/>
    <dgm:cxn modelId="{F0FD11D7-2C29-496E-8870-991986E1CF8E}" type="presParOf" srcId="{80B911E4-9CF4-45D9-AFB1-6127F97EE2D7}" destId="{5B183AE3-78F1-4453-9278-AFE3C28630CD}" srcOrd="11" destOrd="0" presId="urn:microsoft.com/office/officeart/2005/8/layout/default"/>
    <dgm:cxn modelId="{1FEC87DA-D6CB-492B-8042-DA916E7CF924}" type="presParOf" srcId="{80B911E4-9CF4-45D9-AFB1-6127F97EE2D7}" destId="{2FD30B0E-D2AB-4C08-9932-7384537945AC}" srcOrd="12" destOrd="0" presId="urn:microsoft.com/office/officeart/2005/8/layout/default"/>
    <dgm:cxn modelId="{B99C72B0-1040-48F2-A7A9-B076AB24101D}" type="presParOf" srcId="{80B911E4-9CF4-45D9-AFB1-6127F97EE2D7}" destId="{DE7DFE55-83BE-4C22-BBD7-157BDB28747C}" srcOrd="13" destOrd="0" presId="urn:microsoft.com/office/officeart/2005/8/layout/default"/>
    <dgm:cxn modelId="{111E63FF-2AE1-4212-9FEC-7D127ED02566}" type="presParOf" srcId="{80B911E4-9CF4-45D9-AFB1-6127F97EE2D7}" destId="{F0045E95-614B-4811-9025-CE98F77516E1}" srcOrd="14" destOrd="0" presId="urn:microsoft.com/office/officeart/2005/8/layout/default"/>
    <dgm:cxn modelId="{63C414DB-EB0B-4207-8ADF-D994A30C2536}" type="presParOf" srcId="{80B911E4-9CF4-45D9-AFB1-6127F97EE2D7}" destId="{5BD2BC15-2057-4480-BC3C-DAFE8C1FA099}" srcOrd="15" destOrd="0" presId="urn:microsoft.com/office/officeart/2005/8/layout/default"/>
    <dgm:cxn modelId="{95B1525D-8316-417A-8919-82EF61B1C787}" type="presParOf" srcId="{80B911E4-9CF4-45D9-AFB1-6127F97EE2D7}" destId="{4EBC4DA5-4572-4510-94C1-8201F80FCE27}" srcOrd="16" destOrd="0" presId="urn:microsoft.com/office/officeart/2005/8/layout/default"/>
    <dgm:cxn modelId="{6EF171ED-A04F-4A73-809C-80A10860B1C0}" type="presParOf" srcId="{80B911E4-9CF4-45D9-AFB1-6127F97EE2D7}" destId="{4DD0DA80-5CE8-4B05-B1B1-8375F5B9AB76}" srcOrd="17" destOrd="0" presId="urn:microsoft.com/office/officeart/2005/8/layout/default"/>
    <dgm:cxn modelId="{E49C88E2-A6C4-420F-8DD6-7D3439D50138}" type="presParOf" srcId="{80B911E4-9CF4-45D9-AFB1-6127F97EE2D7}" destId="{ECA158A6-D790-49A7-BDE8-A3223094D2CF}" srcOrd="18" destOrd="0" presId="urn:microsoft.com/office/officeart/2005/8/layout/default"/>
    <dgm:cxn modelId="{ABCE07C2-EC86-4592-9792-AF18EF7DFF76}" type="presParOf" srcId="{80B911E4-9CF4-45D9-AFB1-6127F97EE2D7}" destId="{0D2B8F5A-0456-49C0-95A5-95F30510D2F9}" srcOrd="19" destOrd="0" presId="urn:microsoft.com/office/officeart/2005/8/layout/default"/>
    <dgm:cxn modelId="{4EB8B6CA-F147-4B07-B2AA-B10BF2F6FC0F}" type="presParOf" srcId="{80B911E4-9CF4-45D9-AFB1-6127F97EE2D7}" destId="{E86C9014-9D36-4284-87F7-316841088A1E}" srcOrd="20" destOrd="0" presId="urn:microsoft.com/office/officeart/2005/8/layout/default"/>
    <dgm:cxn modelId="{10717087-0CAC-40F2-804F-E330AB5E5404}" type="presParOf" srcId="{80B911E4-9CF4-45D9-AFB1-6127F97EE2D7}" destId="{84EF8536-628E-4EB9-AA2C-8AFC5010A9E8}" srcOrd="21" destOrd="0" presId="urn:microsoft.com/office/officeart/2005/8/layout/default"/>
    <dgm:cxn modelId="{EAB018D1-B1BC-4F8A-A63E-804EA244F17A}" type="presParOf" srcId="{80B911E4-9CF4-45D9-AFB1-6127F97EE2D7}" destId="{50C9D832-6E64-44EF-ADB2-27EFB0597F37}" srcOrd="22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8997-F129-4233-8B63-6E31DAEF1A52}">
      <dsp:nvSpPr>
        <dsp:cNvPr id="0" name=""/>
        <dsp:cNvSpPr/>
      </dsp:nvSpPr>
      <dsp:spPr>
        <a:xfrm rot="5400000">
          <a:off x="196134" y="2169726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BD3DD-2CFA-4751-B199-4D27B870477A}">
      <dsp:nvSpPr>
        <dsp:cNvPr id="0" name=""/>
        <dsp:cNvSpPr/>
      </dsp:nvSpPr>
      <dsp:spPr>
        <a:xfrm>
          <a:off x="97611" y="2463167"/>
          <a:ext cx="886658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Integrative Spracharbeit beim Eintritt in die Kursstufe</a:t>
          </a:r>
        </a:p>
      </dsp:txBody>
      <dsp:txXfrm>
        <a:off x="97611" y="2463167"/>
        <a:ext cx="886658" cy="777208"/>
      </dsp:txXfrm>
    </dsp:sp>
    <dsp:sp modelId="{81917A87-CC17-449E-96BF-554FC2EF75A3}">
      <dsp:nvSpPr>
        <dsp:cNvPr id="0" name=""/>
        <dsp:cNvSpPr/>
      </dsp:nvSpPr>
      <dsp:spPr>
        <a:xfrm>
          <a:off x="816976" y="2097422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44755"/>
            <a:satOff val="-3660"/>
            <a:lumOff val="7332"/>
            <a:alphaOff val="0"/>
          </a:schemeClr>
        </a:solidFill>
        <a:ln w="10795" cap="flat" cmpd="sng" algn="ctr">
          <a:solidFill>
            <a:schemeClr val="accent3">
              <a:shade val="50000"/>
              <a:hueOff val="-44755"/>
              <a:satOff val="-3660"/>
              <a:lumOff val="7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FAF71-6C80-4A33-80D0-4916771F3960}">
      <dsp:nvSpPr>
        <dsp:cNvPr id="0" name=""/>
        <dsp:cNvSpPr/>
      </dsp:nvSpPr>
      <dsp:spPr>
        <a:xfrm rot="5400000">
          <a:off x="1281577" y="1901132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89511"/>
            <a:satOff val="-7319"/>
            <a:lumOff val="14664"/>
            <a:alphaOff val="0"/>
          </a:schemeClr>
        </a:solidFill>
        <a:ln w="10795" cap="flat" cmpd="sng" algn="ctr">
          <a:solidFill>
            <a:schemeClr val="accent3">
              <a:shade val="50000"/>
              <a:hueOff val="-89511"/>
              <a:satOff val="-7319"/>
              <a:lumOff val="14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7AADB-47EA-42CF-81B3-9EEA6D6AFAAB}">
      <dsp:nvSpPr>
        <dsp:cNvPr id="0" name=""/>
        <dsp:cNvSpPr/>
      </dsp:nvSpPr>
      <dsp:spPr>
        <a:xfrm>
          <a:off x="1198420" y="2194573"/>
          <a:ext cx="970199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err="1"/>
            <a:t>Ziele:</a:t>
          </a:r>
          <a:r>
            <a:rPr lang="de-DE" sz="1100" kern="1200" dirty="0" err="1"/>
            <a:t>Ausbau</a:t>
          </a:r>
          <a:r>
            <a:rPr lang="de-DE" sz="1100" kern="1200" dirty="0"/>
            <a:t> der sprach-</a:t>
          </a:r>
          <a:r>
            <a:rPr lang="de-DE" sz="1100" kern="1200" dirty="0" err="1"/>
            <a:t>lichen</a:t>
          </a:r>
          <a:r>
            <a:rPr lang="de-DE" sz="1100" kern="1200" dirty="0"/>
            <a:t> </a:t>
          </a:r>
          <a:r>
            <a:rPr lang="de-DE" sz="1100" kern="1200" dirty="0" err="1"/>
            <a:t>Kom-petenzen</a:t>
          </a:r>
          <a:r>
            <a:rPr lang="de-DE" sz="1100" kern="1200" dirty="0"/>
            <a:t>, </a:t>
          </a:r>
          <a:r>
            <a:rPr lang="de-DE" sz="1100" kern="1200" dirty="0" err="1"/>
            <a:t>Konzeptent</a:t>
          </a:r>
          <a:r>
            <a:rPr lang="de-DE" sz="1100" kern="1200" dirty="0"/>
            <a:t>-wicklung für Aus- und Fortbildung</a:t>
          </a:r>
        </a:p>
      </dsp:txBody>
      <dsp:txXfrm>
        <a:off x="1198420" y="2194573"/>
        <a:ext cx="970199" cy="777208"/>
      </dsp:txXfrm>
    </dsp:sp>
    <dsp:sp modelId="{C1D30C66-D9E7-4620-B315-DE0099405674}">
      <dsp:nvSpPr>
        <dsp:cNvPr id="0" name=""/>
        <dsp:cNvSpPr/>
      </dsp:nvSpPr>
      <dsp:spPr>
        <a:xfrm>
          <a:off x="1902419" y="1828828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134266"/>
            <a:satOff val="-10979"/>
            <a:lumOff val="21996"/>
            <a:alphaOff val="0"/>
          </a:schemeClr>
        </a:solidFill>
        <a:ln w="10795" cap="flat" cmpd="sng" algn="ctr">
          <a:solidFill>
            <a:schemeClr val="accent3">
              <a:shade val="50000"/>
              <a:hueOff val="-134266"/>
              <a:satOff val="-10979"/>
              <a:lumOff val="21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D9E8F-2BFE-4628-A45B-5AEC70884B26}">
      <dsp:nvSpPr>
        <dsp:cNvPr id="0" name=""/>
        <dsp:cNvSpPr/>
      </dsp:nvSpPr>
      <dsp:spPr>
        <a:xfrm rot="5400000">
          <a:off x="2367020" y="1632538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179022"/>
            <a:satOff val="-14638"/>
            <a:lumOff val="29327"/>
            <a:alphaOff val="0"/>
          </a:schemeClr>
        </a:solidFill>
        <a:ln w="10795" cap="flat" cmpd="sng" algn="ctr">
          <a:solidFill>
            <a:schemeClr val="accent3">
              <a:shade val="50000"/>
              <a:hueOff val="-179022"/>
              <a:satOff val="-14638"/>
              <a:lumOff val="29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19A5-261A-4CE1-8781-8AF2E3DE27C9}">
      <dsp:nvSpPr>
        <dsp:cNvPr id="0" name=""/>
        <dsp:cNvSpPr/>
      </dsp:nvSpPr>
      <dsp:spPr>
        <a:xfrm>
          <a:off x="2268498" y="1925979"/>
          <a:ext cx="886658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Entwicklung von </a:t>
          </a:r>
          <a:r>
            <a:rPr lang="de-DE" sz="1100" kern="1200" dirty="0" err="1"/>
            <a:t>Materi</a:t>
          </a:r>
          <a:r>
            <a:rPr lang="de-DE" sz="1100" kern="1200" dirty="0"/>
            <a:t>-alien für </a:t>
          </a:r>
          <a:r>
            <a:rPr lang="de-DE" sz="1100" kern="1200" dirty="0" err="1"/>
            <a:t>Un-terricht</a:t>
          </a:r>
          <a:r>
            <a:rPr lang="de-DE" sz="1100" kern="1200" dirty="0"/>
            <a:t> und Leistungs-messung</a:t>
          </a:r>
        </a:p>
      </dsp:txBody>
      <dsp:txXfrm>
        <a:off x="2268498" y="1925979"/>
        <a:ext cx="886658" cy="777208"/>
      </dsp:txXfrm>
    </dsp:sp>
    <dsp:sp modelId="{7898A306-78D1-4088-A0F6-FE0B70EA3B7F}">
      <dsp:nvSpPr>
        <dsp:cNvPr id="0" name=""/>
        <dsp:cNvSpPr/>
      </dsp:nvSpPr>
      <dsp:spPr>
        <a:xfrm>
          <a:off x="2987862" y="1560234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223777"/>
            <a:satOff val="-18298"/>
            <a:lumOff val="36659"/>
            <a:alphaOff val="0"/>
          </a:schemeClr>
        </a:solidFill>
        <a:ln w="10795" cap="flat" cmpd="sng" algn="ctr">
          <a:solidFill>
            <a:schemeClr val="accent3">
              <a:shade val="50000"/>
              <a:hueOff val="-223777"/>
              <a:satOff val="-18298"/>
              <a:lumOff val="36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CEC47-21E7-42A3-8A71-3CCAF8AB5C42}">
      <dsp:nvSpPr>
        <dsp:cNvPr id="0" name=""/>
        <dsp:cNvSpPr/>
      </dsp:nvSpPr>
      <dsp:spPr>
        <a:xfrm rot="5400000">
          <a:off x="3452463" y="1363944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268532"/>
            <a:satOff val="-21957"/>
            <a:lumOff val="43991"/>
            <a:alphaOff val="0"/>
          </a:schemeClr>
        </a:solidFill>
        <a:ln w="10795" cap="flat" cmpd="sng" algn="ctr">
          <a:solidFill>
            <a:schemeClr val="accent3">
              <a:shade val="50000"/>
              <a:hueOff val="-268532"/>
              <a:satOff val="-21957"/>
              <a:lumOff val="43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67954-DF46-4B83-86FF-50F429519C8E}">
      <dsp:nvSpPr>
        <dsp:cNvPr id="0" name=""/>
        <dsp:cNvSpPr/>
      </dsp:nvSpPr>
      <dsp:spPr>
        <a:xfrm>
          <a:off x="3353941" y="1657385"/>
          <a:ext cx="886658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/>
            <a:t>Konzeptent</a:t>
          </a:r>
          <a:r>
            <a:rPr lang="de-DE" sz="1100" kern="1200" dirty="0"/>
            <a:t>-wicklung im Arbeitskreis: Seminar- und RPS-Vertreter-*innen</a:t>
          </a:r>
        </a:p>
      </dsp:txBody>
      <dsp:txXfrm>
        <a:off x="3353941" y="1657385"/>
        <a:ext cx="886658" cy="777208"/>
      </dsp:txXfrm>
    </dsp:sp>
    <dsp:sp modelId="{52B2BC76-C1ED-41A3-9398-E3CBCE7366AE}">
      <dsp:nvSpPr>
        <dsp:cNvPr id="0" name=""/>
        <dsp:cNvSpPr/>
      </dsp:nvSpPr>
      <dsp:spPr>
        <a:xfrm>
          <a:off x="4073305" y="1291640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268532"/>
            <a:satOff val="-21957"/>
            <a:lumOff val="43991"/>
            <a:alphaOff val="0"/>
          </a:schemeClr>
        </a:solidFill>
        <a:ln w="10795" cap="flat" cmpd="sng" algn="ctr">
          <a:solidFill>
            <a:schemeClr val="accent3">
              <a:shade val="50000"/>
              <a:hueOff val="-268532"/>
              <a:satOff val="-21957"/>
              <a:lumOff val="43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CAF53-858E-453B-A686-32DC44EF9CD4}">
      <dsp:nvSpPr>
        <dsp:cNvPr id="0" name=""/>
        <dsp:cNvSpPr/>
      </dsp:nvSpPr>
      <dsp:spPr>
        <a:xfrm rot="5400000">
          <a:off x="4537907" y="1095350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223777"/>
            <a:satOff val="-18298"/>
            <a:lumOff val="36659"/>
            <a:alphaOff val="0"/>
          </a:schemeClr>
        </a:solidFill>
        <a:ln w="10795" cap="flat" cmpd="sng" algn="ctr">
          <a:solidFill>
            <a:schemeClr val="accent3">
              <a:shade val="50000"/>
              <a:hueOff val="-223777"/>
              <a:satOff val="-18298"/>
              <a:lumOff val="36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5DD9F-5895-4A8C-95ED-02AA26FA0C24}">
      <dsp:nvSpPr>
        <dsp:cNvPr id="0" name=""/>
        <dsp:cNvSpPr/>
      </dsp:nvSpPr>
      <dsp:spPr>
        <a:xfrm>
          <a:off x="4483553" y="1388791"/>
          <a:ext cx="798320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/>
            <a:t>Multiplika-tion</a:t>
          </a:r>
          <a:r>
            <a:rPr lang="de-DE" sz="1100" kern="1200" dirty="0"/>
            <a:t> der Ergebnisse an </a:t>
          </a:r>
          <a:r>
            <a:rPr lang="de-DE" sz="1100" kern="1200" dirty="0" err="1"/>
            <a:t>Semin-are</a:t>
          </a:r>
          <a:r>
            <a:rPr lang="de-DE" sz="1100" kern="1200" dirty="0"/>
            <a:t> und RP</a:t>
          </a:r>
        </a:p>
      </dsp:txBody>
      <dsp:txXfrm>
        <a:off x="4483553" y="1388791"/>
        <a:ext cx="798320" cy="777208"/>
      </dsp:txXfrm>
    </dsp:sp>
    <dsp:sp modelId="{47287A76-6B27-4B35-90B6-1EE5CF07040C}">
      <dsp:nvSpPr>
        <dsp:cNvPr id="0" name=""/>
        <dsp:cNvSpPr/>
      </dsp:nvSpPr>
      <dsp:spPr>
        <a:xfrm>
          <a:off x="5158749" y="1023046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179022"/>
            <a:satOff val="-14638"/>
            <a:lumOff val="29327"/>
            <a:alphaOff val="0"/>
          </a:schemeClr>
        </a:solidFill>
        <a:ln w="10795" cap="flat" cmpd="sng" algn="ctr">
          <a:solidFill>
            <a:schemeClr val="accent3">
              <a:shade val="50000"/>
              <a:hueOff val="-179022"/>
              <a:satOff val="-14638"/>
              <a:lumOff val="29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9DF22-6658-41E0-A0F3-0AB38230BCDE}">
      <dsp:nvSpPr>
        <dsp:cNvPr id="0" name=""/>
        <dsp:cNvSpPr/>
      </dsp:nvSpPr>
      <dsp:spPr>
        <a:xfrm rot="5400000">
          <a:off x="5623350" y="826756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134266"/>
            <a:satOff val="-10979"/>
            <a:lumOff val="21996"/>
            <a:alphaOff val="0"/>
          </a:schemeClr>
        </a:solidFill>
        <a:ln w="10795" cap="flat" cmpd="sng" algn="ctr">
          <a:solidFill>
            <a:schemeClr val="accent3">
              <a:shade val="50000"/>
              <a:hueOff val="-134266"/>
              <a:satOff val="-10979"/>
              <a:lumOff val="21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1762E-593D-4A92-896F-0E8D9CCCD6AC}">
      <dsp:nvSpPr>
        <dsp:cNvPr id="0" name=""/>
        <dsp:cNvSpPr/>
      </dsp:nvSpPr>
      <dsp:spPr>
        <a:xfrm>
          <a:off x="5524827" y="1120197"/>
          <a:ext cx="886658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/>
            <a:t>Implemen-tierung</a:t>
          </a:r>
          <a:r>
            <a:rPr lang="de-DE" sz="1100" kern="1200" dirty="0"/>
            <a:t> des Konzepts in Aus- und Fortbildung</a:t>
          </a:r>
        </a:p>
      </dsp:txBody>
      <dsp:txXfrm>
        <a:off x="5524827" y="1120197"/>
        <a:ext cx="886658" cy="777208"/>
      </dsp:txXfrm>
    </dsp:sp>
    <dsp:sp modelId="{311ADFF1-AB9D-4042-B15D-338B67FFE30F}">
      <dsp:nvSpPr>
        <dsp:cNvPr id="0" name=""/>
        <dsp:cNvSpPr/>
      </dsp:nvSpPr>
      <dsp:spPr>
        <a:xfrm>
          <a:off x="6244192" y="754452"/>
          <a:ext cx="167294" cy="167294"/>
        </a:xfrm>
        <a:prstGeom prst="triangle">
          <a:avLst>
            <a:gd name="adj" fmla="val 100000"/>
          </a:avLst>
        </a:prstGeom>
        <a:solidFill>
          <a:schemeClr val="accent3">
            <a:shade val="50000"/>
            <a:hueOff val="-89511"/>
            <a:satOff val="-7319"/>
            <a:lumOff val="14664"/>
            <a:alphaOff val="0"/>
          </a:schemeClr>
        </a:solidFill>
        <a:ln w="10795" cap="flat" cmpd="sng" algn="ctr">
          <a:solidFill>
            <a:schemeClr val="accent3">
              <a:shade val="50000"/>
              <a:hueOff val="-89511"/>
              <a:satOff val="-7319"/>
              <a:lumOff val="14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86FF8-FC70-4053-B55D-911CC3B4468F}">
      <dsp:nvSpPr>
        <dsp:cNvPr id="0" name=""/>
        <dsp:cNvSpPr/>
      </dsp:nvSpPr>
      <dsp:spPr>
        <a:xfrm rot="5400000">
          <a:off x="6708793" y="558162"/>
          <a:ext cx="590221" cy="9821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50000"/>
            <a:hueOff val="-44755"/>
            <a:satOff val="-3660"/>
            <a:lumOff val="7332"/>
            <a:alphaOff val="0"/>
          </a:schemeClr>
        </a:solidFill>
        <a:ln w="10795" cap="flat" cmpd="sng" algn="ctr">
          <a:solidFill>
            <a:schemeClr val="accent3">
              <a:shade val="50000"/>
              <a:hueOff val="-44755"/>
              <a:satOff val="-3660"/>
              <a:lumOff val="7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334F-15E5-4F70-AADF-9567FC2FA3CD}">
      <dsp:nvSpPr>
        <dsp:cNvPr id="0" name=""/>
        <dsp:cNvSpPr/>
      </dsp:nvSpPr>
      <dsp:spPr>
        <a:xfrm>
          <a:off x="6610271" y="851603"/>
          <a:ext cx="886658" cy="77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Evaluation und Opti-</a:t>
          </a:r>
          <a:r>
            <a:rPr lang="de-DE" sz="1100" kern="1200" dirty="0" err="1"/>
            <a:t>mierung</a:t>
          </a:r>
          <a:r>
            <a:rPr lang="de-DE" sz="1100" kern="1200" dirty="0"/>
            <a:t>: Referendars-unterricht und DOKU</a:t>
          </a:r>
        </a:p>
      </dsp:txBody>
      <dsp:txXfrm>
        <a:off x="6610271" y="851603"/>
        <a:ext cx="886658" cy="777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8B855-FBF8-43D8-8B79-35054593DB17}">
      <dsp:nvSpPr>
        <dsp:cNvPr id="0" name=""/>
        <dsp:cNvSpPr/>
      </dsp:nvSpPr>
      <dsp:spPr>
        <a:xfrm>
          <a:off x="3678174" y="33753"/>
          <a:ext cx="1162347" cy="116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Erarbeitung einer Didaktik des Übergangs im Fach Englisch</a:t>
          </a:r>
        </a:p>
      </dsp:txBody>
      <dsp:txXfrm>
        <a:off x="3678174" y="33753"/>
        <a:ext cx="1162347" cy="1162347"/>
      </dsp:txXfrm>
    </dsp:sp>
    <dsp:sp modelId="{C8ABD388-517A-4881-8602-26E02AFAEF64}">
      <dsp:nvSpPr>
        <dsp:cNvPr id="0" name=""/>
        <dsp:cNvSpPr/>
      </dsp:nvSpPr>
      <dsp:spPr>
        <a:xfrm>
          <a:off x="942944" y="10"/>
          <a:ext cx="4359194" cy="4359194"/>
        </a:xfrm>
        <a:prstGeom prst="circularArrow">
          <a:avLst>
            <a:gd name="adj1" fmla="val 5200"/>
            <a:gd name="adj2" fmla="val 335868"/>
            <a:gd name="adj3" fmla="val 21293427"/>
            <a:gd name="adj4" fmla="val 19766076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FC3B9-49CC-4C43-A111-53210474A083}">
      <dsp:nvSpPr>
        <dsp:cNvPr id="0" name=""/>
        <dsp:cNvSpPr/>
      </dsp:nvSpPr>
      <dsp:spPr>
        <a:xfrm>
          <a:off x="4380759" y="2196088"/>
          <a:ext cx="1162347" cy="116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Erprobung an ausgewählten Ausbildungs-schulen</a:t>
          </a:r>
        </a:p>
      </dsp:txBody>
      <dsp:txXfrm>
        <a:off x="4380759" y="2196088"/>
        <a:ext cx="1162347" cy="1162347"/>
      </dsp:txXfrm>
    </dsp:sp>
    <dsp:sp modelId="{6F89FA24-8A33-43E5-85E1-59FECE7B548E}">
      <dsp:nvSpPr>
        <dsp:cNvPr id="0" name=""/>
        <dsp:cNvSpPr/>
      </dsp:nvSpPr>
      <dsp:spPr>
        <a:xfrm>
          <a:off x="942944" y="10"/>
          <a:ext cx="4359194" cy="4359194"/>
        </a:xfrm>
        <a:prstGeom prst="circularArrow">
          <a:avLst>
            <a:gd name="adj1" fmla="val 5200"/>
            <a:gd name="adj2" fmla="val 335868"/>
            <a:gd name="adj3" fmla="val 4014890"/>
            <a:gd name="adj4" fmla="val 2253256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58007-2E88-482C-AC22-D92D6E02CF19}">
      <dsp:nvSpPr>
        <dsp:cNvPr id="0" name=""/>
        <dsp:cNvSpPr/>
      </dsp:nvSpPr>
      <dsp:spPr>
        <a:xfrm>
          <a:off x="2541367" y="3532485"/>
          <a:ext cx="1162347" cy="116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Multiplikation über RP, Akademien, Fachleiter-tagungen, Ausbildungs-schulen</a:t>
          </a:r>
        </a:p>
      </dsp:txBody>
      <dsp:txXfrm>
        <a:off x="2541367" y="3532485"/>
        <a:ext cx="1162347" cy="1162347"/>
      </dsp:txXfrm>
    </dsp:sp>
    <dsp:sp modelId="{0965AE1C-8326-4DFB-B5BE-CF41910BD467}">
      <dsp:nvSpPr>
        <dsp:cNvPr id="0" name=""/>
        <dsp:cNvSpPr/>
      </dsp:nvSpPr>
      <dsp:spPr>
        <a:xfrm>
          <a:off x="942944" y="10"/>
          <a:ext cx="4359194" cy="4359194"/>
        </a:xfrm>
        <a:prstGeom prst="circularArrow">
          <a:avLst>
            <a:gd name="adj1" fmla="val 5200"/>
            <a:gd name="adj2" fmla="val 335868"/>
            <a:gd name="adj3" fmla="val 8210876"/>
            <a:gd name="adj4" fmla="val 6449242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2B6F6-5C0A-4AE8-9840-A9BEFF9361B2}">
      <dsp:nvSpPr>
        <dsp:cNvPr id="0" name=""/>
        <dsp:cNvSpPr/>
      </dsp:nvSpPr>
      <dsp:spPr>
        <a:xfrm>
          <a:off x="552892" y="2196088"/>
          <a:ext cx="1460513" cy="116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Aufnahme in das Ausbildungs-curriculum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Implementierung in Aus- und Fortbildung</a:t>
          </a:r>
        </a:p>
      </dsp:txBody>
      <dsp:txXfrm>
        <a:off x="552892" y="2196088"/>
        <a:ext cx="1460513" cy="1162347"/>
      </dsp:txXfrm>
    </dsp:sp>
    <dsp:sp modelId="{0C3DB6F9-81CD-4C45-902C-5883E9D21FCF}">
      <dsp:nvSpPr>
        <dsp:cNvPr id="0" name=""/>
        <dsp:cNvSpPr/>
      </dsp:nvSpPr>
      <dsp:spPr>
        <a:xfrm>
          <a:off x="1034312" y="-272264"/>
          <a:ext cx="4359194" cy="4359194"/>
        </a:xfrm>
        <a:prstGeom prst="circularArrow">
          <a:avLst>
            <a:gd name="adj1" fmla="val 5200"/>
            <a:gd name="adj2" fmla="val 335868"/>
            <a:gd name="adj3" fmla="val 12298056"/>
            <a:gd name="adj4" fmla="val 10770705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26545-6D52-4B1C-BD97-46093DDDFEDE}">
      <dsp:nvSpPr>
        <dsp:cNvPr id="0" name=""/>
        <dsp:cNvSpPr/>
      </dsp:nvSpPr>
      <dsp:spPr>
        <a:xfrm>
          <a:off x="1404560" y="33753"/>
          <a:ext cx="1162347" cy="116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Evaluation</a:t>
          </a:r>
        </a:p>
      </dsp:txBody>
      <dsp:txXfrm>
        <a:off x="1404560" y="33753"/>
        <a:ext cx="1162347" cy="1162347"/>
      </dsp:txXfrm>
    </dsp:sp>
    <dsp:sp modelId="{FDC26B09-8688-4E4D-8C8D-9C6523286D8B}">
      <dsp:nvSpPr>
        <dsp:cNvPr id="0" name=""/>
        <dsp:cNvSpPr/>
      </dsp:nvSpPr>
      <dsp:spPr>
        <a:xfrm>
          <a:off x="942944" y="10"/>
          <a:ext cx="4359194" cy="4359194"/>
        </a:xfrm>
        <a:prstGeom prst="circularArrow">
          <a:avLst>
            <a:gd name="adj1" fmla="val 5200"/>
            <a:gd name="adj2" fmla="val 335868"/>
            <a:gd name="adj3" fmla="val 16865878"/>
            <a:gd name="adj4" fmla="val 15198254"/>
            <a:gd name="adj5" fmla="val 60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F755A-FD06-43DE-B34A-6232A7477B33}">
      <dsp:nvSpPr>
        <dsp:cNvPr id="0" name=""/>
        <dsp:cNvSpPr/>
      </dsp:nvSpPr>
      <dsp:spPr>
        <a:xfrm>
          <a:off x="0" y="718023"/>
          <a:ext cx="203988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54C88-A008-4848-BD68-7ADD961C53B3}">
      <dsp:nvSpPr>
        <dsp:cNvPr id="0" name=""/>
        <dsp:cNvSpPr/>
      </dsp:nvSpPr>
      <dsp:spPr>
        <a:xfrm>
          <a:off x="97014" y="97446"/>
          <a:ext cx="1942183" cy="723897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2" tIns="0" rIns="539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Schuljahr 2001/02 </a:t>
          </a:r>
          <a:r>
            <a:rPr lang="de-DE" sz="1200" kern="1200" dirty="0"/>
            <a:t>Erprobung Grundschulfremdsprache</a:t>
          </a:r>
        </a:p>
      </dsp:txBody>
      <dsp:txXfrm>
        <a:off x="132352" y="132784"/>
        <a:ext cx="1871507" cy="653221"/>
      </dsp:txXfrm>
    </dsp:sp>
    <dsp:sp modelId="{78D1C072-7205-4875-90D2-1AB595A8FCEA}">
      <dsp:nvSpPr>
        <dsp:cNvPr id="0" name=""/>
        <dsp:cNvSpPr/>
      </dsp:nvSpPr>
      <dsp:spPr>
        <a:xfrm>
          <a:off x="0" y="1579262"/>
          <a:ext cx="203988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B675-055D-45A7-8361-1D9578EDF3FE}">
      <dsp:nvSpPr>
        <dsp:cNvPr id="0" name=""/>
        <dsp:cNvSpPr/>
      </dsp:nvSpPr>
      <dsp:spPr>
        <a:xfrm>
          <a:off x="101894" y="932223"/>
          <a:ext cx="1897865" cy="750359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2" tIns="0" rIns="539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Schuljahr 2003/04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Einführung Grundschulfremdsprache</a:t>
          </a:r>
        </a:p>
      </dsp:txBody>
      <dsp:txXfrm>
        <a:off x="138524" y="968853"/>
        <a:ext cx="1824605" cy="677099"/>
      </dsp:txXfrm>
    </dsp:sp>
    <dsp:sp modelId="{11A6440F-6531-4C36-8EEF-0A551D7CCD16}">
      <dsp:nvSpPr>
        <dsp:cNvPr id="0" name=""/>
        <dsp:cNvSpPr/>
      </dsp:nvSpPr>
      <dsp:spPr>
        <a:xfrm>
          <a:off x="0" y="2838273"/>
          <a:ext cx="203988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E527A-540B-43E6-A89D-D2E49B03475D}">
      <dsp:nvSpPr>
        <dsp:cNvPr id="0" name=""/>
        <dsp:cNvSpPr/>
      </dsp:nvSpPr>
      <dsp:spPr>
        <a:xfrm>
          <a:off x="97014" y="1793462"/>
          <a:ext cx="1942183" cy="1148131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2" tIns="0" rIns="5397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Schuljahr 2018/19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Beginn des Fremdsprachen-unterrichts in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Klasse 3</a:t>
          </a:r>
        </a:p>
      </dsp:txBody>
      <dsp:txXfrm>
        <a:off x="153061" y="1849509"/>
        <a:ext cx="1830089" cy="1036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FECE9-A35D-4C87-9E45-DAE3CC97188C}">
      <dsp:nvSpPr>
        <dsp:cNvPr id="0" name=""/>
        <dsp:cNvSpPr/>
      </dsp:nvSpPr>
      <dsp:spPr>
        <a:xfrm>
          <a:off x="0" y="4711863"/>
          <a:ext cx="7553324" cy="515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bg1"/>
              </a:solidFill>
            </a:rPr>
            <a:t>NwT</a:t>
          </a:r>
          <a:r>
            <a:rPr lang="de-DE" sz="1600" b="1" kern="1200" dirty="0">
              <a:solidFill>
                <a:schemeClr val="bg1"/>
              </a:solidFill>
            </a:rPr>
            <a:t>-Didaktik; projektorientierter </a:t>
          </a:r>
          <a:r>
            <a:rPr lang="de-DE" sz="1600" b="1" kern="1200" dirty="0" err="1">
              <a:solidFill>
                <a:schemeClr val="bg1"/>
              </a:solidFill>
            </a:rPr>
            <a:t>NwT</a:t>
          </a:r>
          <a:r>
            <a:rPr lang="de-DE" sz="1600" b="1" kern="1200" dirty="0">
              <a:solidFill>
                <a:schemeClr val="bg1"/>
              </a:solidFill>
            </a:rPr>
            <a:t>-Unterricht (</a:t>
          </a:r>
          <a:r>
            <a:rPr lang="de-DE" sz="1600" b="1" kern="1200" dirty="0" err="1">
              <a:solidFill>
                <a:schemeClr val="bg1"/>
              </a:solidFill>
            </a:rPr>
            <a:t>Projektw</a:t>
          </a:r>
          <a:r>
            <a:rPr lang="de-DE" sz="1600" b="1" kern="1200" dirty="0">
              <a:solidFill>
                <a:schemeClr val="bg1"/>
              </a:solidFill>
            </a:rPr>
            <a:t>. am LSZU Adelsheim)</a:t>
          </a:r>
        </a:p>
      </dsp:txBody>
      <dsp:txXfrm>
        <a:off x="0" y="4711863"/>
        <a:ext cx="7553324" cy="515616"/>
      </dsp:txXfrm>
    </dsp:sp>
    <dsp:sp modelId="{01B9013E-6D08-49A6-BAF0-91AFF1E7425C}">
      <dsp:nvSpPr>
        <dsp:cNvPr id="0" name=""/>
        <dsp:cNvSpPr/>
      </dsp:nvSpPr>
      <dsp:spPr>
        <a:xfrm rot="10800000">
          <a:off x="0" y="3926578"/>
          <a:ext cx="7553324" cy="7930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bg1"/>
              </a:solidFill>
            </a:rPr>
            <a:t>Konstruktion mit einem CAD-Programm</a:t>
          </a:r>
        </a:p>
      </dsp:txBody>
      <dsp:txXfrm rot="10800000">
        <a:off x="0" y="3926578"/>
        <a:ext cx="7553324" cy="515279"/>
      </dsp:txXfrm>
    </dsp:sp>
    <dsp:sp modelId="{1E033801-7FA7-4CFD-B34F-15B9CC45C0A3}">
      <dsp:nvSpPr>
        <dsp:cNvPr id="0" name=""/>
        <dsp:cNvSpPr/>
      </dsp:nvSpPr>
      <dsp:spPr>
        <a:xfrm rot="10800000">
          <a:off x="0" y="3141294"/>
          <a:ext cx="7553324" cy="79301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bg1"/>
              </a:solidFill>
            </a:rPr>
            <a:t>Microcontroller</a:t>
          </a:r>
          <a:r>
            <a:rPr lang="de-DE" sz="1600" b="1" kern="1200" dirty="0">
              <a:solidFill>
                <a:schemeClr val="bg1"/>
              </a:solidFill>
            </a:rPr>
            <a:t>-Programmierkurs</a:t>
          </a:r>
        </a:p>
      </dsp:txBody>
      <dsp:txXfrm rot="10800000">
        <a:off x="0" y="3141294"/>
        <a:ext cx="7553324" cy="515279"/>
      </dsp:txXfrm>
    </dsp:sp>
    <dsp:sp modelId="{FB692DAF-ADC9-4520-8752-505A27ECE6BC}">
      <dsp:nvSpPr>
        <dsp:cNvPr id="0" name=""/>
        <dsp:cNvSpPr/>
      </dsp:nvSpPr>
      <dsp:spPr>
        <a:xfrm rot="10800000">
          <a:off x="0" y="2356010"/>
          <a:ext cx="7553324" cy="79301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bg1"/>
              </a:solidFill>
            </a:rPr>
            <a:t>Maschinenschein</a:t>
          </a:r>
        </a:p>
      </dsp:txBody>
      <dsp:txXfrm rot="10800000">
        <a:off x="0" y="2356010"/>
        <a:ext cx="7553324" cy="515279"/>
      </dsp:txXfrm>
    </dsp:sp>
    <dsp:sp modelId="{8ABEB67B-1BF6-4494-9608-FC83A46153B7}">
      <dsp:nvSpPr>
        <dsp:cNvPr id="0" name=""/>
        <dsp:cNvSpPr/>
      </dsp:nvSpPr>
      <dsp:spPr>
        <a:xfrm rot="10800000">
          <a:off x="0" y="1570726"/>
          <a:ext cx="7553324" cy="79301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bg1"/>
              </a:solidFill>
            </a:rPr>
            <a:t>Anteile in den </a:t>
          </a:r>
          <a:r>
            <a:rPr lang="de-DE" sz="1600" b="1" kern="1200" dirty="0" err="1">
              <a:solidFill>
                <a:schemeClr val="bg1"/>
              </a:solidFill>
            </a:rPr>
            <a:t>Fachdidaktiken</a:t>
          </a:r>
          <a:endParaRPr lang="de-DE" sz="1600" b="1" kern="1200" dirty="0">
            <a:solidFill>
              <a:schemeClr val="bg1"/>
            </a:solidFill>
          </a:endParaRPr>
        </a:p>
      </dsp:txBody>
      <dsp:txXfrm rot="10800000">
        <a:off x="0" y="1570726"/>
        <a:ext cx="7553324" cy="515279"/>
      </dsp:txXfrm>
    </dsp:sp>
    <dsp:sp modelId="{D3B9DC1B-FD3B-4786-BC01-6408248D32DD}">
      <dsp:nvSpPr>
        <dsp:cNvPr id="0" name=""/>
        <dsp:cNvSpPr/>
      </dsp:nvSpPr>
      <dsp:spPr>
        <a:xfrm rot="10800000">
          <a:off x="0" y="785442"/>
          <a:ext cx="7553324" cy="79301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bg1"/>
              </a:solidFill>
            </a:rPr>
            <a:t>Fachschwerpunkte Chemie, Physik, Biologie, Geographie</a:t>
          </a:r>
        </a:p>
      </dsp:txBody>
      <dsp:txXfrm rot="10800000">
        <a:off x="0" y="785442"/>
        <a:ext cx="7553324" cy="515279"/>
      </dsp:txXfrm>
    </dsp:sp>
    <dsp:sp modelId="{E8E4CF10-4129-43F4-A706-F896D4CCA05F}">
      <dsp:nvSpPr>
        <dsp:cNvPr id="0" name=""/>
        <dsp:cNvSpPr/>
      </dsp:nvSpPr>
      <dsp:spPr>
        <a:xfrm rot="10800000">
          <a:off x="0" y="158"/>
          <a:ext cx="7553324" cy="7930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i="0" kern="1200" baseline="0" dirty="0">
              <a:solidFill>
                <a:schemeClr val="bg1"/>
              </a:solidFill>
            </a:rPr>
            <a:t>Einführung, Sicherheitsmodule</a:t>
          </a:r>
        </a:p>
      </dsp:txBody>
      <dsp:txXfrm rot="10800000">
        <a:off x="0" y="158"/>
        <a:ext cx="7553324" cy="515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D9A71-FFA7-4E0A-A260-337995F12F05}">
      <dsp:nvSpPr>
        <dsp:cNvPr id="0" name=""/>
        <dsp:cNvSpPr/>
      </dsp:nvSpPr>
      <dsp:spPr>
        <a:xfrm>
          <a:off x="0" y="535612"/>
          <a:ext cx="1679076" cy="1007446"/>
        </a:xfrm>
        <a:prstGeom prst="rect">
          <a:avLst/>
        </a:prstGeom>
        <a:solidFill>
          <a:schemeClr val="accent6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Schule in der digitalisierten Welt</a:t>
          </a:r>
        </a:p>
      </dsp:txBody>
      <dsp:txXfrm>
        <a:off x="0" y="535612"/>
        <a:ext cx="1679076" cy="1007446"/>
      </dsp:txXfrm>
    </dsp:sp>
    <dsp:sp modelId="{98809DCD-71CE-4F18-8AA1-FF0275729669}">
      <dsp:nvSpPr>
        <dsp:cNvPr id="0" name=""/>
        <dsp:cNvSpPr/>
      </dsp:nvSpPr>
      <dsp:spPr>
        <a:xfrm>
          <a:off x="1846984" y="535612"/>
          <a:ext cx="1679076" cy="1007446"/>
        </a:xfrm>
        <a:prstGeom prst="rect">
          <a:avLst/>
        </a:prstGeom>
        <a:solidFill>
          <a:schemeClr val="accent5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Mit digitalen Medien präsentieren</a:t>
          </a:r>
        </a:p>
      </dsp:txBody>
      <dsp:txXfrm>
        <a:off x="1846984" y="535612"/>
        <a:ext cx="1679076" cy="1007446"/>
      </dsp:txXfrm>
    </dsp:sp>
    <dsp:sp modelId="{EA8617D9-2276-47F5-93E3-E247B3877478}">
      <dsp:nvSpPr>
        <dsp:cNvPr id="0" name=""/>
        <dsp:cNvSpPr/>
      </dsp:nvSpPr>
      <dsp:spPr>
        <a:xfrm>
          <a:off x="3693969" y="535612"/>
          <a:ext cx="1679076" cy="1007446"/>
        </a:xfrm>
        <a:prstGeom prst="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Nearpod</a:t>
          </a:r>
        </a:p>
      </dsp:txBody>
      <dsp:txXfrm>
        <a:off x="3693969" y="535612"/>
        <a:ext cx="1679076" cy="1007446"/>
      </dsp:txXfrm>
    </dsp:sp>
    <dsp:sp modelId="{88D56CF3-257D-49BF-99E8-CE43AAE238AE}">
      <dsp:nvSpPr>
        <dsp:cNvPr id="0" name=""/>
        <dsp:cNvSpPr/>
      </dsp:nvSpPr>
      <dsp:spPr>
        <a:xfrm>
          <a:off x="0" y="1710966"/>
          <a:ext cx="1679076" cy="1007446"/>
        </a:xfrm>
        <a:prstGeom prst="rect">
          <a:avLst/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Erklärvideos mit </a:t>
          </a:r>
          <a:r>
            <a:rPr lang="de-DE" sz="1500" b="1" kern="1200" dirty="0" err="1"/>
            <a:t>Explain</a:t>
          </a:r>
          <a:r>
            <a:rPr lang="de-DE" sz="1500" b="1" kern="1200" dirty="0"/>
            <a:t> </a:t>
          </a:r>
          <a:r>
            <a:rPr lang="de-DE" sz="1500" b="1" kern="1200" dirty="0" err="1"/>
            <a:t>Everything</a:t>
          </a:r>
          <a:endParaRPr lang="de-DE" sz="1500" b="1" kern="1200" dirty="0"/>
        </a:p>
      </dsp:txBody>
      <dsp:txXfrm>
        <a:off x="0" y="1710966"/>
        <a:ext cx="1679076" cy="1007446"/>
      </dsp:txXfrm>
    </dsp:sp>
    <dsp:sp modelId="{F95AC9D4-17C7-4453-8552-7A648E941E7C}">
      <dsp:nvSpPr>
        <dsp:cNvPr id="0" name=""/>
        <dsp:cNvSpPr/>
      </dsp:nvSpPr>
      <dsp:spPr>
        <a:xfrm>
          <a:off x="1846984" y="1710966"/>
          <a:ext cx="1679076" cy="1007446"/>
        </a:xfrm>
        <a:prstGeom prst="rect">
          <a:avLst/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eBooks mit Book Creator</a:t>
          </a:r>
        </a:p>
      </dsp:txBody>
      <dsp:txXfrm>
        <a:off x="1846984" y="1710966"/>
        <a:ext cx="1679076" cy="1007446"/>
      </dsp:txXfrm>
    </dsp:sp>
    <dsp:sp modelId="{B1E1FC2D-B75E-4448-8E4B-E09580A78802}">
      <dsp:nvSpPr>
        <dsp:cNvPr id="0" name=""/>
        <dsp:cNvSpPr/>
      </dsp:nvSpPr>
      <dsp:spPr>
        <a:xfrm>
          <a:off x="3693969" y="1710966"/>
          <a:ext cx="1679076" cy="1007446"/>
        </a:xfrm>
        <a:prstGeom prst="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iPad in Lehrerhand</a:t>
          </a:r>
        </a:p>
      </dsp:txBody>
      <dsp:txXfrm>
        <a:off x="3693969" y="1710966"/>
        <a:ext cx="1679076" cy="1007446"/>
      </dsp:txXfrm>
    </dsp:sp>
    <dsp:sp modelId="{2FD30B0E-D2AB-4C08-9932-7384537945AC}">
      <dsp:nvSpPr>
        <dsp:cNvPr id="0" name=""/>
        <dsp:cNvSpPr/>
      </dsp:nvSpPr>
      <dsp:spPr>
        <a:xfrm>
          <a:off x="0" y="2886320"/>
          <a:ext cx="1679076" cy="1007446"/>
        </a:xfrm>
        <a:prstGeom prst="rect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Kabelkunde</a:t>
          </a:r>
        </a:p>
      </dsp:txBody>
      <dsp:txXfrm>
        <a:off x="0" y="2886320"/>
        <a:ext cx="1679076" cy="1007446"/>
      </dsp:txXfrm>
    </dsp:sp>
    <dsp:sp modelId="{F0045E95-614B-4811-9025-CE98F77516E1}">
      <dsp:nvSpPr>
        <dsp:cNvPr id="0" name=""/>
        <dsp:cNvSpPr/>
      </dsp:nvSpPr>
      <dsp:spPr>
        <a:xfrm>
          <a:off x="1846984" y="2886320"/>
          <a:ext cx="1679076" cy="1007446"/>
        </a:xfrm>
        <a:prstGeom prst="rect">
          <a:avLst/>
        </a:prstGeom>
        <a:solidFill>
          <a:schemeClr val="bg2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Urheberrecht und Datenschutz</a:t>
          </a:r>
        </a:p>
      </dsp:txBody>
      <dsp:txXfrm>
        <a:off x="1846984" y="2886320"/>
        <a:ext cx="1679076" cy="1007446"/>
      </dsp:txXfrm>
    </dsp:sp>
    <dsp:sp modelId="{4EBC4DA5-4572-4510-94C1-8201F80FCE27}">
      <dsp:nvSpPr>
        <dsp:cNvPr id="0" name=""/>
        <dsp:cNvSpPr/>
      </dsp:nvSpPr>
      <dsp:spPr>
        <a:xfrm>
          <a:off x="3693969" y="2886320"/>
          <a:ext cx="1679076" cy="1007446"/>
        </a:xfrm>
        <a:prstGeom prst="rect">
          <a:avLst/>
        </a:prstGeom>
        <a:solidFill>
          <a:schemeClr val="accent6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Notenberechnung mit Excel</a:t>
          </a:r>
        </a:p>
      </dsp:txBody>
      <dsp:txXfrm>
        <a:off x="3693969" y="2886320"/>
        <a:ext cx="1679076" cy="1007446"/>
      </dsp:txXfrm>
    </dsp:sp>
    <dsp:sp modelId="{ECA158A6-D790-49A7-BDE8-A3223094D2CF}">
      <dsp:nvSpPr>
        <dsp:cNvPr id="0" name=""/>
        <dsp:cNvSpPr/>
      </dsp:nvSpPr>
      <dsp:spPr>
        <a:xfrm>
          <a:off x="0" y="4061674"/>
          <a:ext cx="1679076" cy="1007446"/>
        </a:xfrm>
        <a:prstGeom prst="rect">
          <a:avLst/>
        </a:prstGeom>
        <a:solidFill>
          <a:schemeClr val="accent5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Open Educational Resources (OER)</a:t>
          </a:r>
        </a:p>
      </dsp:txBody>
      <dsp:txXfrm>
        <a:off x="0" y="4061674"/>
        <a:ext cx="1679076" cy="1007446"/>
      </dsp:txXfrm>
    </dsp:sp>
    <dsp:sp modelId="{E86C9014-9D36-4284-87F7-316841088A1E}">
      <dsp:nvSpPr>
        <dsp:cNvPr id="0" name=""/>
        <dsp:cNvSpPr/>
      </dsp:nvSpPr>
      <dsp:spPr>
        <a:xfrm>
          <a:off x="1846984" y="4061674"/>
          <a:ext cx="1679076" cy="1007446"/>
        </a:xfrm>
        <a:prstGeom prst="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Coding</a:t>
          </a:r>
        </a:p>
      </dsp:txBody>
      <dsp:txXfrm>
        <a:off x="1846984" y="4061674"/>
        <a:ext cx="1679076" cy="1007446"/>
      </dsp:txXfrm>
    </dsp:sp>
    <dsp:sp modelId="{50C9D832-6E64-44EF-ADB2-27EFB0597F37}">
      <dsp:nvSpPr>
        <dsp:cNvPr id="0" name=""/>
        <dsp:cNvSpPr/>
      </dsp:nvSpPr>
      <dsp:spPr>
        <a:xfrm>
          <a:off x="3693969" y="4061674"/>
          <a:ext cx="1679076" cy="1007446"/>
        </a:xfrm>
        <a:prstGeom prst="rect">
          <a:avLst/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Moodle</a:t>
          </a:r>
        </a:p>
      </dsp:txBody>
      <dsp:txXfrm>
        <a:off x="3693969" y="4061674"/>
        <a:ext cx="1679076" cy="100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0.07448</cdr:x>
      <cdr:y>0</cdr:y>
    </cdr:from>
    <cdr:to>
      <cdr:x>0.92552</cdr:x>
      <cdr:y>0.17501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="" xmlns:a16="http://schemas.microsoft.com/office/drawing/2014/main" id="{896968FD-50AA-4F51-AED4-BBF3AF542705}"/>
            </a:ext>
          </a:extLst>
        </cdr:cNvPr>
        <cdr:cNvSpPr txBox="1"/>
      </cdr:nvSpPr>
      <cdr:spPr>
        <a:xfrm xmlns:a="http://schemas.openxmlformats.org/drawingml/2006/main">
          <a:off x="544830" y="-868363"/>
          <a:ext cx="6225540" cy="896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400" b="1" dirty="0"/>
            <a:t>Evaluation der Kooperation GHWS-GYM </a:t>
          </a:r>
          <a:r>
            <a:rPr lang="de-DE" sz="2400" b="1" dirty="0">
              <a:solidFill>
                <a:schemeClr val="tx1"/>
              </a:solidFill>
            </a:rPr>
            <a:t>2018</a:t>
          </a:r>
        </a:p>
        <a:p xmlns:a="http://schemas.openxmlformats.org/drawingml/2006/main">
          <a:pPr algn="ctr"/>
          <a:r>
            <a:rPr lang="de-DE" sz="1600" dirty="0"/>
            <a:t>(Referendare)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508E-4313-4199-B99B-861041D7A439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55D7-ECE0-4796-9909-92580563A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21B-9D81-4E91-AB7F-AF2D550E489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8A47-1B40-40B7-916F-C325FF9C050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405D-430D-42CC-B9F2-1CB331C8255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8175-FD57-4116-B922-1015EED2CA9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8FB-D872-48A2-B784-AAAE91A4872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4F58-870F-44C4-8F7B-F78FE0738A5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6BE-24F5-4835-9008-73E62D49230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4B8C-8162-4FD9-8E9F-BF1BAE9DD8E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41E-C2D8-4A38-B0BF-FC331ADF731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4C96-5E2B-4CBC-9844-2C2CBB9E2F4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958D-678B-47B2-9EE2-2865C31F058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25D285-2B08-4095-A09F-7F3F4C651BE2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8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hyperlink" Target="mailto:postfach@seminar-gym-hn.kv.bwl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1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7.xml"/><Relationship Id="rId7" Type="http://schemas.openxmlformats.org/officeDocument/2006/relationships/slide" Target="slide1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18" Type="http://schemas.openxmlformats.org/officeDocument/2006/relationships/slide" Target="slide49.xml"/><Relationship Id="rId3" Type="http://schemas.openxmlformats.org/officeDocument/2006/relationships/image" Target="../media/image13.png"/><Relationship Id="rId21" Type="http://schemas.openxmlformats.org/officeDocument/2006/relationships/image" Target="../media/image17.png"/><Relationship Id="rId7" Type="http://schemas.openxmlformats.org/officeDocument/2006/relationships/image" Target="../media/image17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12.png"/><Relationship Id="rId16" Type="http://schemas.openxmlformats.org/officeDocument/2006/relationships/slide" Target="slide37.xml"/><Relationship Id="rId20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24" Type="http://schemas.openxmlformats.org/officeDocument/2006/relationships/slide" Target="slide85.xml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slide" Target="slide12.xml"/><Relationship Id="rId19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29.xml"/><Relationship Id="rId22" Type="http://schemas.openxmlformats.org/officeDocument/2006/relationships/slide" Target="slide7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8.xml"/><Relationship Id="rId7" Type="http://schemas.openxmlformats.org/officeDocument/2006/relationships/slide" Target="slide1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8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slide" Target="slide1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slide" Target="slide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" Target="slide61.xml"/><Relationship Id="rId7" Type="http://schemas.openxmlformats.org/officeDocument/2006/relationships/slide" Target="slide6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slide" Target="slide63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slide" Target="slide6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r"/>
            <a:r>
              <a:rPr lang="en-US" sz="4600" b="1" spc="-60" dirty="0"/>
              <a:t>Seminar </a:t>
            </a:r>
            <a:r>
              <a:rPr lang="en-US" sz="4600" b="1" spc="-60" dirty="0" err="1"/>
              <a:t>für</a:t>
            </a:r>
            <a:r>
              <a:rPr lang="en-US" sz="4600" b="1" spc="-60" dirty="0"/>
              <a:t> </a:t>
            </a:r>
            <a:r>
              <a:rPr lang="en-US" sz="4600" b="1" spc="-60" dirty="0" err="1"/>
              <a:t>Ausbildung</a:t>
            </a:r>
            <a:r>
              <a:rPr lang="en-US" sz="4600" b="1" spc="-60" dirty="0"/>
              <a:t> und </a:t>
            </a:r>
            <a:r>
              <a:rPr lang="en-US" sz="4600" b="1" spc="-60" dirty="0" err="1"/>
              <a:t>Fortbildung</a:t>
            </a:r>
            <a:r>
              <a:rPr lang="en-US" sz="4600" b="1" spc="-60" dirty="0"/>
              <a:t> </a:t>
            </a:r>
            <a:br>
              <a:rPr lang="en-US" sz="4600" b="1" spc="-60" dirty="0"/>
            </a:br>
            <a:r>
              <a:rPr lang="en-US" sz="4600" b="1" spc="-60" dirty="0"/>
              <a:t>der </a:t>
            </a:r>
            <a:r>
              <a:rPr lang="en-US" sz="4600" b="1" spc="-60" dirty="0" err="1"/>
              <a:t>Lehrkräfte</a:t>
            </a:r>
            <a:r>
              <a:rPr lang="en-US" sz="4600" b="1" spc="-60" dirty="0"/>
              <a:t> (Gymnasium) Heilbronn</a:t>
            </a:r>
            <a:endParaRPr lang="en-US" sz="4600" spc="-6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124795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r"/>
            <a:r>
              <a:rPr lang="en-US" sz="1050" b="1" dirty="0">
                <a:solidFill>
                  <a:schemeClr val="tx1"/>
                </a:solidFill>
              </a:rPr>
              <a:t>John-F. Kennedy-Str. 14/1 </a:t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>
                <a:solidFill>
                  <a:schemeClr val="tx1"/>
                </a:solidFill>
              </a:rPr>
              <a:t>74074 Heilbronn </a:t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>
                <a:solidFill>
                  <a:schemeClr val="tx1"/>
                </a:solidFill>
              </a:rPr>
              <a:t>Tel.: 07131/104 2800 </a:t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>
                <a:solidFill>
                  <a:schemeClr val="tx1"/>
                </a:solidFill>
              </a:rPr>
              <a:t>E-Mail: </a:t>
            </a:r>
            <a:r>
              <a:rPr lang="en-US" sz="105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postfach@seminar-gym-hn.kv.bwl.de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 err="1">
                <a:solidFill>
                  <a:schemeClr val="tx1"/>
                </a:solidFill>
              </a:rPr>
              <a:t>Seminardirektor</a:t>
            </a:r>
            <a:r>
              <a:rPr lang="en-US" sz="1050" b="1" dirty="0">
                <a:solidFill>
                  <a:schemeClr val="tx1"/>
                </a:solidFill>
              </a:rPr>
              <a:t>: NN </a:t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 err="1">
                <a:solidFill>
                  <a:schemeClr val="tx1"/>
                </a:solidFill>
              </a:rPr>
              <a:t>Stv</a:t>
            </a:r>
            <a:r>
              <a:rPr lang="en-US" sz="1050" b="1" dirty="0">
                <a:solidFill>
                  <a:schemeClr val="tx1"/>
                </a:solidFill>
              </a:rPr>
              <a:t>. </a:t>
            </a:r>
            <a:r>
              <a:rPr lang="en-US" sz="1050" b="1" dirty="0" err="1">
                <a:solidFill>
                  <a:schemeClr val="tx1"/>
                </a:solidFill>
              </a:rPr>
              <a:t>Seminarleiterin</a:t>
            </a:r>
            <a:r>
              <a:rPr lang="en-US" sz="1050" b="1" dirty="0">
                <a:solidFill>
                  <a:schemeClr val="tx1"/>
                </a:solidFill>
              </a:rPr>
              <a:t>: </a:t>
            </a:r>
            <a:r>
              <a:rPr lang="en-US" sz="1050" b="1" dirty="0" err="1">
                <a:solidFill>
                  <a:schemeClr val="tx1"/>
                </a:solidFill>
              </a:rPr>
              <a:t>Prof.’in</a:t>
            </a:r>
            <a:r>
              <a:rPr lang="en-US" sz="1050" b="1" dirty="0">
                <a:solidFill>
                  <a:schemeClr val="tx1"/>
                </a:solidFill>
              </a:rPr>
              <a:t> Martina Geiger </a:t>
            </a:r>
          </a:p>
        </p:txBody>
      </p:sp>
      <p:pic>
        <p:nvPicPr>
          <p:cNvPr id="7" name="Graphic 6" descr="Ein Bild, das Baum, draußen, Gebäude, Haus enthält.&#10;&#10;Automatisch generierte Beschreibung">
            <a:extLst>
              <a:ext uri="{FF2B5EF4-FFF2-40B4-BE49-F238E27FC236}">
                <a16:creationId xmlns="" xmlns:a16="http://schemas.microsoft.com/office/drawing/2014/main" id="{AA10F68A-841A-4455-96F3-DEB0579C9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574" y="759604"/>
            <a:ext cx="3458249" cy="533064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C1D2299-6450-4CD4-A7E2-FDA516B2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Grafik 5" descr="Ein Bild, das Text, Buch enthält.&#10;&#10;Automatisch generierte Beschreibung">
            <a:extLst>
              <a:ext uri="{FF2B5EF4-FFF2-40B4-BE49-F238E27FC236}">
                <a16:creationId xmlns="" xmlns:a16="http://schemas.microsoft.com/office/drawing/2014/main" id="{2FA876D8-3615-4A01-9FE1-3F39C2341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98448"/>
            <a:ext cx="953566" cy="53399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FD633F20-42D3-4034-B303-26F8B24428D0}"/>
              </a:ext>
            </a:extLst>
          </p:cNvPr>
          <p:cNvGrpSpPr/>
          <p:nvPr/>
        </p:nvGrpSpPr>
        <p:grpSpPr>
          <a:xfrm>
            <a:off x="5195888" y="1298447"/>
            <a:ext cx="652462" cy="533997"/>
            <a:chOff x="4881691" y="1275111"/>
            <a:chExt cx="660715" cy="547446"/>
          </a:xfrm>
        </p:grpSpPr>
        <p:pic>
          <p:nvPicPr>
            <p:cNvPr id="11" name="Grafik 10">
              <a:extLst>
                <a:ext uri="{FF2B5EF4-FFF2-40B4-BE49-F238E27FC236}">
                  <a16:creationId xmlns="" xmlns:a16="http://schemas.microsoft.com/office/drawing/2014/main" id="{50BC2338-6970-4976-9405-BCEAEBB1B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1691" y="1275877"/>
              <a:ext cx="176084" cy="54668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="" xmlns:a16="http://schemas.microsoft.com/office/drawing/2014/main" id="{314F1C5A-A308-45F5-9779-9F14FDB4E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5" b="99322" l="1586" r="97015">
                          <a14:foregroundMark x1="6623" y1="48949" x2="6623" y2="48949"/>
                          <a14:foregroundMark x1="7090" y1="9424" x2="7090" y2="9424"/>
                          <a14:foregroundMark x1="37966" y1="95254" x2="37966" y2="95254"/>
                          <a14:foregroundMark x1="40578" y1="95729" x2="40578" y2="95729"/>
                          <a14:foregroundMark x1="50093" y1="96000" x2="50093" y2="96000"/>
                          <a14:foregroundMark x1="49534" y1="92475" x2="49534" y2="92475"/>
                          <a14:foregroundMark x1="56437" y1="95254" x2="56437" y2="95254"/>
                          <a14:foregroundMark x1="61287" y1="94847" x2="61287" y2="94847"/>
                          <a14:foregroundMark x1="69216" y1="96136" x2="69216" y2="96136"/>
                          <a14:foregroundMark x1="75653" y1="96339" x2="75653" y2="96339"/>
                          <a14:foregroundMark x1="83022" y1="95119" x2="83022" y2="95119"/>
                          <a14:foregroundMark x1="89832" y1="95864" x2="89832" y2="95864"/>
                          <a14:backgroundMark x1="42817" y1="95119" x2="42817" y2="95119"/>
                          <a14:backgroundMark x1="63899" y1="96136" x2="63899" y2="96136"/>
                          <a14:backgroundMark x1="78265" y1="95864" x2="78265" y2="9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1877" y="1275111"/>
              <a:ext cx="430529" cy="547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48F0A6-0225-4A44-9C44-7BB6F517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>
            <a:normAutofit/>
          </a:bodyPr>
          <a:lstStyle/>
          <a:p>
            <a:pPr algn="r"/>
            <a:r>
              <a:rPr lang="de-DE" sz="2800" dirty="0"/>
              <a:t>Organisationsplan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E5CC608-8B49-443C-A18D-846C7568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28675"/>
            <a:ext cx="7315200" cy="516064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06542E3-EE6D-44D8-AC43-ED25A9DCB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18" name="Gerade Verbindung 42">
            <a:extLst>
              <a:ext uri="{FF2B5EF4-FFF2-40B4-BE49-F238E27FC236}">
                <a16:creationId xmlns="" xmlns:a16="http://schemas.microsoft.com/office/drawing/2014/main" id="{F24788F4-92E1-41DE-9F4D-C7A8F422C921}"/>
              </a:ext>
            </a:extLst>
          </p:cNvPr>
          <p:cNvCxnSpPr>
            <a:stCxn id="31" idx="3"/>
          </p:cNvCxnSpPr>
          <p:nvPr/>
        </p:nvCxnSpPr>
        <p:spPr>
          <a:xfrm>
            <a:off x="6495173" y="2607672"/>
            <a:ext cx="1116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65">
            <a:extLst>
              <a:ext uri="{FF2B5EF4-FFF2-40B4-BE49-F238E27FC236}">
                <a16:creationId xmlns="" xmlns:a16="http://schemas.microsoft.com/office/drawing/2014/main" id="{B5CB1FFC-42CD-4487-ABDB-F04AAD888DBE}"/>
              </a:ext>
            </a:extLst>
          </p:cNvPr>
          <p:cNvCxnSpPr/>
          <p:nvPr/>
        </p:nvCxnSpPr>
        <p:spPr>
          <a:xfrm>
            <a:off x="8465051" y="1064900"/>
            <a:ext cx="26026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1">
            <a:extLst>
              <a:ext uri="{FF2B5EF4-FFF2-40B4-BE49-F238E27FC236}">
                <a16:creationId xmlns="" xmlns:a16="http://schemas.microsoft.com/office/drawing/2014/main" id="{637C8FDD-5C71-467D-AE02-E57B251C0E8D}"/>
              </a:ext>
            </a:extLst>
          </p:cNvPr>
          <p:cNvCxnSpPr>
            <a:stCxn id="21" idx="2"/>
          </p:cNvCxnSpPr>
          <p:nvPr/>
        </p:nvCxnSpPr>
        <p:spPr>
          <a:xfrm>
            <a:off x="7612882" y="2109473"/>
            <a:ext cx="0" cy="1681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Inhaltsplatzhalter 23">
            <a:extLst>
              <a:ext uri="{FF2B5EF4-FFF2-40B4-BE49-F238E27FC236}">
                <a16:creationId xmlns="" xmlns:a16="http://schemas.microsoft.com/office/drawing/2014/main" id="{F6670C9B-EDB4-4A5F-B1CE-45FD66975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17966"/>
              </p:ext>
            </p:extLst>
          </p:nvPr>
        </p:nvGraphicFramePr>
        <p:xfrm>
          <a:off x="6712782" y="819150"/>
          <a:ext cx="1800200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Seminarleiter</a:t>
                      </a:r>
                      <a:r>
                        <a:rPr lang="de-DE" sz="1400" baseline="0" dirty="0"/>
                        <a:t> (NN)</a:t>
                      </a:r>
                      <a:endParaRPr lang="de-DE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Stell.</a:t>
                      </a:r>
                      <a:r>
                        <a:rPr lang="de-DE" sz="1400" b="1" baseline="0" dirty="0"/>
                        <a:t> Seminarleiterin</a:t>
                      </a:r>
                      <a:endParaRPr lang="de-DE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/>
                        <a:t>BfC</a:t>
                      </a:r>
                      <a:endParaRPr lang="de-DE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="" xmlns:a16="http://schemas.microsoft.com/office/drawing/2014/main" id="{FACAAD9B-36C4-40DE-BD09-C387A2A60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5178"/>
              </p:ext>
            </p:extLst>
          </p:nvPr>
        </p:nvGraphicFramePr>
        <p:xfrm>
          <a:off x="4792640" y="1784980"/>
          <a:ext cx="1702531" cy="54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76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Sekretariat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Seminarverwaltung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96863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="" xmlns:a16="http://schemas.microsoft.com/office/drawing/2014/main" id="{3499B10B-D47C-4712-98B2-FC41D9DE0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88798"/>
              </p:ext>
            </p:extLst>
          </p:nvPr>
        </p:nvGraphicFramePr>
        <p:xfrm>
          <a:off x="3542841" y="1784980"/>
          <a:ext cx="11521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Hausmeister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="" xmlns:a16="http://schemas.microsoft.com/office/drawing/2014/main" id="{7C65F9BF-7AB7-4D09-AE9D-DC49EE78D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34613"/>
              </p:ext>
            </p:extLst>
          </p:nvPr>
        </p:nvGraphicFramePr>
        <p:xfrm>
          <a:off x="10455609" y="1784980"/>
          <a:ext cx="12241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Bibliothek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le 24">
            <a:extLst>
              <a:ext uri="{FF2B5EF4-FFF2-40B4-BE49-F238E27FC236}">
                <a16:creationId xmlns="" xmlns:a16="http://schemas.microsoft.com/office/drawing/2014/main" id="{5E4128D4-8004-465F-B4BD-0F9179572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75543"/>
              </p:ext>
            </p:extLst>
          </p:nvPr>
        </p:nvGraphicFramePr>
        <p:xfrm>
          <a:off x="8729009" y="1784981"/>
          <a:ext cx="1582584" cy="141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67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Beauftragte: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Arbeitssicherheit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Brandschutz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Gefahrstoffe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Urheberrecht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Datenschutz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Gerade Verbindung 43">
            <a:extLst>
              <a:ext uri="{FF2B5EF4-FFF2-40B4-BE49-F238E27FC236}">
                <a16:creationId xmlns="" xmlns:a16="http://schemas.microsoft.com/office/drawing/2014/main" id="{12B6D77D-3C1A-4BE2-9B6A-2651C1BA1FEB}"/>
              </a:ext>
            </a:extLst>
          </p:cNvPr>
          <p:cNvCxnSpPr/>
          <p:nvPr/>
        </p:nvCxnSpPr>
        <p:spPr>
          <a:xfrm>
            <a:off x="4190913" y="1064900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45">
            <a:extLst>
              <a:ext uri="{FF2B5EF4-FFF2-40B4-BE49-F238E27FC236}">
                <a16:creationId xmlns="" xmlns:a16="http://schemas.microsoft.com/office/drawing/2014/main" id="{F6243D3D-EF49-40B1-86C1-41A1F1027FEB}"/>
              </a:ext>
            </a:extLst>
          </p:cNvPr>
          <p:cNvCxnSpPr>
            <a:endCxn id="24" idx="0"/>
          </p:cNvCxnSpPr>
          <p:nvPr/>
        </p:nvCxnSpPr>
        <p:spPr>
          <a:xfrm>
            <a:off x="11067677" y="106490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50">
            <a:extLst>
              <a:ext uri="{FF2B5EF4-FFF2-40B4-BE49-F238E27FC236}">
                <a16:creationId xmlns="" xmlns:a16="http://schemas.microsoft.com/office/drawing/2014/main" id="{75683A93-B9FA-424F-AD2D-5399C977D849}"/>
              </a:ext>
            </a:extLst>
          </p:cNvPr>
          <p:cNvCxnSpPr/>
          <p:nvPr/>
        </p:nvCxnSpPr>
        <p:spPr>
          <a:xfrm>
            <a:off x="9591513" y="106490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52">
            <a:extLst>
              <a:ext uri="{FF2B5EF4-FFF2-40B4-BE49-F238E27FC236}">
                <a16:creationId xmlns="" xmlns:a16="http://schemas.microsoft.com/office/drawing/2014/main" id="{05B592E2-C67D-4DD5-ACA5-BA13A26BF69B}"/>
              </a:ext>
            </a:extLst>
          </p:cNvPr>
          <p:cNvCxnSpPr/>
          <p:nvPr/>
        </p:nvCxnSpPr>
        <p:spPr>
          <a:xfrm>
            <a:off x="4190913" y="1055448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63">
            <a:extLst>
              <a:ext uri="{FF2B5EF4-FFF2-40B4-BE49-F238E27FC236}">
                <a16:creationId xmlns="" xmlns:a16="http://schemas.microsoft.com/office/drawing/2014/main" id="{7A32A636-21E0-465B-8337-FDFF79C4C766}"/>
              </a:ext>
            </a:extLst>
          </p:cNvPr>
          <p:cNvCxnSpPr/>
          <p:nvPr/>
        </p:nvCxnSpPr>
        <p:spPr>
          <a:xfrm>
            <a:off x="5656734" y="1055448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le 30">
            <a:extLst>
              <a:ext uri="{FF2B5EF4-FFF2-40B4-BE49-F238E27FC236}">
                <a16:creationId xmlns="" xmlns:a16="http://schemas.microsoft.com/office/drawing/2014/main" id="{C4A3244E-89A2-4CD5-8E60-FA063A891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14473"/>
              </p:ext>
            </p:extLst>
          </p:nvPr>
        </p:nvGraphicFramePr>
        <p:xfrm>
          <a:off x="4792640" y="2422252"/>
          <a:ext cx="17025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IT-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Adminstrator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elle 31">
            <a:extLst>
              <a:ext uri="{FF2B5EF4-FFF2-40B4-BE49-F238E27FC236}">
                <a16:creationId xmlns="" xmlns:a16="http://schemas.microsoft.com/office/drawing/2014/main" id="{053B7395-D94D-49BE-9A46-1933ECD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42439"/>
              </p:ext>
            </p:extLst>
          </p:nvPr>
        </p:nvGraphicFramePr>
        <p:xfrm>
          <a:off x="3514266" y="3728841"/>
          <a:ext cx="8229599" cy="2351853"/>
        </p:xfrm>
        <a:graphic>
          <a:graphicData uri="http://schemas.openxmlformats.org/drawingml/2006/table">
            <a:tbl>
              <a:tblPr firstRow="1" firstCol="1" bandRow="1"/>
              <a:tblGrid>
                <a:gridCol w="1175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60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60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0173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Lehreraus- und -fortbildung</a:t>
                      </a:r>
                      <a:endParaRPr lang="de-DE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83" marR="581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6C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Bereich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Deutsch /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Kulturelle Bildung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Deutsch, </a:t>
                      </a:r>
                      <a:r>
                        <a:rPr lang="de-DE" sz="1100" dirty="0" err="1">
                          <a:effectLst/>
                        </a:rPr>
                        <a:t>DaZ</a:t>
                      </a:r>
                      <a:r>
                        <a:rPr lang="de-DE" sz="1100" dirty="0">
                          <a:effectLst/>
                        </a:rPr>
                        <a:t>/</a:t>
                      </a:r>
                      <a:r>
                        <a:rPr lang="de-DE" sz="1100" dirty="0" err="1">
                          <a:effectLst/>
                        </a:rPr>
                        <a:t>DaF</a:t>
                      </a:r>
                      <a:r>
                        <a:rPr lang="de-DE" sz="1100" dirty="0">
                          <a:effectLst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Theater,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Bildende Kunst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Intermediales Gestalten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Gesellschafts-wissenschaften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Fächer: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Geschichte,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Gemeinschafts-kunde,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Wirtschaft,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Geographie</a:t>
                      </a: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3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Fremdsprachen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Englisch,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Französisch,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Spanisch,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/>
                        </a:rPr>
                        <a:t>Bilinguales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/>
                        </a:rPr>
                        <a:t> Lernen</a:t>
                      </a:r>
                      <a:endParaRPr lang="de-DE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4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Naturwissen-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schaften</a:t>
                      </a: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NwT</a:t>
                      </a: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Biologie, Chemie,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Physik, </a:t>
                      </a:r>
                      <a:r>
                        <a:rPr lang="de-DE" sz="1100" dirty="0" err="1">
                          <a:effectLst/>
                        </a:rPr>
                        <a:t>NwT</a:t>
                      </a:r>
                      <a:r>
                        <a:rPr lang="de-DE" sz="1100" dirty="0">
                          <a:effectLst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BNT, Astronomie</a:t>
                      </a:r>
                      <a:endParaRPr lang="de-DE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5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Qualitäts-entwicklung</a:t>
                      </a:r>
                      <a:r>
                        <a:rPr lang="de-DE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IMP / Mathematik,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Musik</a:t>
                      </a:r>
                      <a:endParaRPr lang="de-DE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6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Pädagogik /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Päd. Psychologie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Erziehungs-wissenschaften,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Sport</a:t>
                      </a:r>
                      <a:endParaRPr lang="de-DE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Bereich 7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Schulische Übergänge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Fächer: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Philosophie / Ethik</a:t>
                      </a:r>
                      <a:endParaRPr lang="de-DE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5C5ACC8-2863-46F0-ADF8-72EAD760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24460"/>
            <a:ext cx="7315200" cy="102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Gegenstand</a:t>
            </a:r>
            <a:r>
              <a:rPr lang="de-DE" dirty="0"/>
              <a:t>: (Erweiterung und) Vertiefung eines individuellen Instrumentariums zur Festigung der professionellen Rolle und unterrichtlicher Routinen durch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3: Fortbildungen zum Berufseinstieg 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="" xmlns:a16="http://schemas.microsoft.com/office/drawing/2014/main" id="{AE90AD96-4445-4550-9394-110048AB6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789961"/>
              </p:ext>
            </p:extLst>
          </p:nvPr>
        </p:nvGraphicFramePr>
        <p:xfrm>
          <a:off x="3703781" y="1666041"/>
          <a:ext cx="7832437" cy="430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71132A25-FBDC-48F2-8536-E88DD4C60FED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8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4: Pädagogische Tage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CDFA7024-FF3C-4B9A-8800-80CC1B9BF7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5AB8F066-0257-444A-9312-04B7A30F3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2B6B3F88-F5A5-466A-94CA-669B89197E4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9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452" y="841337"/>
            <a:ext cx="3256788" cy="512064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de-DE" b="1" dirty="0"/>
              <a:t>Ausbildungsformate</a:t>
            </a:r>
            <a:endParaRPr lang="de-DE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Fachsitzungen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Module (fachspezifisch, fächerverbindend, fächeraffin)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Exkursionen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Schulhospitationen (GS, GMS)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Kooperationsveranstaltungen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Lerntandems/</a:t>
            </a:r>
            <a:r>
              <a:rPr lang="de-DE" sz="1800" dirty="0" err="1">
                <a:solidFill>
                  <a:schemeClr val="tx1"/>
                </a:solidFill>
              </a:rPr>
              <a:t>Gruppenhospi-tationen</a:t>
            </a: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</a:rPr>
              <a:t>Projekttage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Basis : Pädagogische Tage -&gt;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C8F807D1-2D22-41ED-8E16-ED3E80D9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3095" y="841337"/>
            <a:ext cx="4238626" cy="5120640"/>
          </a:xfrm>
          <a:solidFill>
            <a:srgbClr val="E4E4E4"/>
          </a:solidFill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de-DE" b="1" dirty="0"/>
              <a:t>Pädagogische Tage </a:t>
            </a:r>
          </a:p>
          <a:p>
            <a:pPr marL="0" indent="0">
              <a:buNone/>
            </a:pPr>
            <a:r>
              <a:rPr lang="de-DE" sz="1800" dirty="0"/>
              <a:t>2013 	Feedback</a:t>
            </a:r>
          </a:p>
          <a:p>
            <a:pPr marL="0" indent="0">
              <a:buNone/>
            </a:pPr>
            <a:r>
              <a:rPr lang="de-DE" sz="1800" dirty="0"/>
              <a:t>2014 	Feedbackkultur am	Seminar</a:t>
            </a:r>
          </a:p>
          <a:p>
            <a:pPr marL="0" indent="0">
              <a:buNone/>
            </a:pPr>
            <a:r>
              <a:rPr lang="de-DE" sz="1800" dirty="0"/>
              <a:t>2015 	Implementierung der Leit- 	perspektiven des BP 2016 in die 	Seminarausbildung</a:t>
            </a:r>
          </a:p>
          <a:p>
            <a:pPr marL="0" indent="0">
              <a:buNone/>
            </a:pPr>
            <a:r>
              <a:rPr lang="de-DE" sz="1800" dirty="0"/>
              <a:t>2016 	Sprachsensibler Unterricht als 	Beitrag zur individuellen 	Förderung</a:t>
            </a:r>
          </a:p>
          <a:p>
            <a:pPr marL="0" indent="0">
              <a:buNone/>
            </a:pPr>
            <a:r>
              <a:rPr lang="de-DE" sz="1800" dirty="0"/>
              <a:t>2017 	Digitale Medien im Unterricht 	und in der Lehrerausbildung</a:t>
            </a:r>
          </a:p>
          <a:p>
            <a:pPr marL="0" indent="0">
              <a:buNone/>
            </a:pPr>
            <a:r>
              <a:rPr lang="de-DE" sz="1800" dirty="0"/>
              <a:t>2018 	Digitale Bildung und digitale 	Medien im Unterricht</a:t>
            </a:r>
          </a:p>
          <a:p>
            <a:pPr marL="0" indent="0">
              <a:buNone/>
            </a:pPr>
            <a:r>
              <a:rPr lang="de-DE" sz="1800" dirty="0"/>
              <a:t>2019 	</a:t>
            </a:r>
            <a:r>
              <a:rPr lang="de-DE" sz="1800" i="1" dirty="0"/>
              <a:t>Vorläufiger Titel: Schule und 	Seminar 	– Partner in der 	Ausbildung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4: Pädagogische Tage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F9D1FC5B-4657-4CFF-931D-352DC78E428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7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rund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5: Modultage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20DFF7C1-A124-4992-826C-899FAC75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763A847F-D42E-465F-BD97-79359C31A11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2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187748" cy="512064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Modultage</a:t>
            </a:r>
            <a:endParaRPr lang="de-D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bis 2013: </a:t>
            </a:r>
            <a:r>
              <a:rPr lang="de-DE" sz="2400" b="1" dirty="0"/>
              <a:t>Innovative Lehr- und Lernformen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 2014 - 2016: </a:t>
            </a:r>
            <a:r>
              <a:rPr lang="de-DE" sz="2400" b="1" dirty="0"/>
              <a:t>Individuelles und kooperatives Lernen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seit 2017: Kursübergreifende Modultage, häufig Schwerpunkte </a:t>
            </a:r>
            <a:r>
              <a:rPr lang="de-DE" sz="2400" b="1" dirty="0"/>
              <a:t>Mediendidaktik </a:t>
            </a:r>
            <a:r>
              <a:rPr lang="de-DE" sz="2400" dirty="0"/>
              <a:t>oder </a:t>
            </a:r>
            <a:r>
              <a:rPr lang="de-DE" sz="2400" b="1" dirty="0"/>
              <a:t>Sprachförderung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5: Modultage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61F5AA56-35CE-4C57-8A51-EFA1D4B1D4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187748" cy="512064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Modultage</a:t>
            </a:r>
            <a:endParaRPr lang="de-D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bis 2013: </a:t>
            </a:r>
            <a:r>
              <a:rPr lang="de-DE" sz="2400" b="1" dirty="0"/>
              <a:t>Innovative Lehr- und Lernformen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 2014 - 2016: </a:t>
            </a:r>
            <a:r>
              <a:rPr lang="de-DE" sz="2400" b="1" dirty="0"/>
              <a:t>Individuelles und kooperatives Lernen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seit 2017: Kursübergreifende Modultage, häufig Schwerpunkte </a:t>
            </a:r>
            <a:r>
              <a:rPr lang="de-DE" sz="2400" b="1" dirty="0"/>
              <a:t>Mediendidaktik </a:t>
            </a:r>
            <a:r>
              <a:rPr lang="de-DE" sz="2400" dirty="0"/>
              <a:t>oder </a:t>
            </a:r>
            <a:r>
              <a:rPr lang="de-DE" sz="2400" b="1" dirty="0"/>
              <a:t>Sprachförderung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5: Modultage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1F5AA56-35CE-4C57-8A51-EFA1D4B1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39"/>
          <a:stretch/>
        </p:blipFill>
        <p:spPr>
          <a:xfrm>
            <a:off x="7166043" y="510911"/>
            <a:ext cx="5025957" cy="6107837"/>
          </a:xfrm>
          <a:prstGeom prst="rect">
            <a:avLst/>
          </a:prstGeom>
        </p:spPr>
      </p:pic>
      <p:sp>
        <p:nvSpPr>
          <p:cNvPr id="9" name="Rechteck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53515C54-A7B6-4F57-9DC2-3B55E114FD41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1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931668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074D8D5-2638-41A5-9A81-84D8F49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="" xmlns:a16="http://schemas.microsoft.com/office/drawing/2014/main" id="{A71E8C2C-B994-4174-85ED-21D3DE5A1FFF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6:  Wirtschaft - Didaktischer Einfluss auf Bildungspläne und Ausbildungsgang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10454FE3-7259-4949-9090-BB32C420D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4353D279-F79C-4DE4-9140-8C55C48B7CC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931668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="" xmlns:a16="http://schemas.microsoft.com/office/drawing/2014/main" id="{49687BD7-9A44-4797-9DE4-4B03B4D7A537}"/>
              </a:ext>
            </a:extLst>
          </p:cNvPr>
          <p:cNvSpPr txBox="1">
            <a:spLocks/>
          </p:cNvSpPr>
          <p:nvPr/>
        </p:nvSpPr>
        <p:spPr>
          <a:xfrm>
            <a:off x="3932916" y="1143000"/>
            <a:ext cx="7509103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dirty="0">
                <a:solidFill>
                  <a:schemeClr val="tx1"/>
                </a:solidFill>
              </a:rPr>
              <a:t>Bedeutung fachdidaktischer Expertise für Bildungsprozesse</a:t>
            </a:r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="" xmlns:a16="http://schemas.microsoft.com/office/drawing/2014/main" id="{8DAB509C-D54F-4F93-96FD-7B1341B40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399840"/>
              </p:ext>
            </p:extLst>
          </p:nvPr>
        </p:nvGraphicFramePr>
        <p:xfrm>
          <a:off x="3932238" y="2641601"/>
          <a:ext cx="7510461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074D8D5-2638-41A5-9A81-84D8F49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="" xmlns:a16="http://schemas.microsoft.com/office/drawing/2014/main" id="{A71E8C2C-B994-4174-85ED-21D3DE5A1FFF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6:  Wirtschaft - Didaktischer Einfluss auf Bildungspläne und Ausbildungsgang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2F0E0E0-878F-46EA-A8B3-85D050C7B86D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8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2A415DA5-CD25-4E3D-ABF2-9F15161DC320}"/>
              </a:ext>
            </a:extLst>
          </p:cNvPr>
          <p:cNvSpPr>
            <a:spLocks noGrp="1"/>
          </p:cNvSpPr>
          <p:nvPr/>
        </p:nvSpPr>
        <p:spPr>
          <a:xfrm>
            <a:off x="3704082" y="762001"/>
            <a:ext cx="6151524" cy="5336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4EB7C45-AC38-4126-BF7C-B6847DC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761D8C1A-1974-4C4B-9812-1FC1A384F00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7140C15A-6D5F-4AE3-9DA2-461C53103DDB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7: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 err="1">
                <a:solidFill>
                  <a:schemeClr val="tx1"/>
                </a:solidFill>
              </a:rPr>
              <a:t>NwT</a:t>
            </a:r>
            <a:r>
              <a:rPr lang="de-DE" sz="2800" b="1" dirty="0">
                <a:solidFill>
                  <a:schemeClr val="tx1"/>
                </a:solidFill>
              </a:rPr>
              <a:t> – ein neues Fach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3E0C7EC3-82C9-42C2-9A46-12A037CBD6E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5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="" xmlns:a16="http://schemas.microsoft.com/office/drawing/2014/main" id="{084B49AF-F56F-49E7-BCF2-81B50D7B2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390007"/>
              </p:ext>
            </p:extLst>
          </p:nvPr>
        </p:nvGraphicFramePr>
        <p:xfrm>
          <a:off x="3704082" y="762001"/>
          <a:ext cx="6151524" cy="533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4EB7C45-AC38-4126-BF7C-B6847DC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761D8C1A-1974-4C4B-9812-1FC1A384F00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7140C15A-6D5F-4AE3-9DA2-461C53103DDB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7: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 err="1">
                <a:solidFill>
                  <a:schemeClr val="tx1"/>
                </a:solidFill>
              </a:rPr>
              <a:t>NwT</a:t>
            </a:r>
            <a:r>
              <a:rPr lang="de-DE" sz="2800" b="1" dirty="0">
                <a:solidFill>
                  <a:schemeClr val="tx1"/>
                </a:solidFill>
              </a:rPr>
              <a:t> – ein neues Fach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CC1BAFAD-E7D0-414B-9E55-57E4B59ECD1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9C78A70-18C5-46B8-9DA0-11AFDB6A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555" y="4305300"/>
            <a:ext cx="1405079" cy="12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FD93F3-6292-40E9-924D-3BA35A10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Präsentation der Bereiche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ED0B2CB2-DD33-4CF1-9225-A225B3BC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="" xmlns:psuz="http://schemas.microsoft.com/office/powerpoint/2016/summaryzoom" Requires="psuz">
          <p:graphicFrame>
            <p:nvGraphicFramePr>
              <p:cNvPr id="6" name="Zusammenfassungszoom 5">
                <a:extLst>
                  <a:ext uri="{FF2B5EF4-FFF2-40B4-BE49-F238E27FC236}">
                    <a16:creationId xmlns:a16="http://schemas.microsoft.com/office/drawing/2014/main" id="{9A7B71D9-3BA2-418A-9365-13F8A6F564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77606"/>
                  </p:ext>
                </p:extLst>
              </p:nvPr>
            </p:nvGraphicFramePr>
            <p:xfrm>
              <a:off x="3868738" y="863600"/>
              <a:ext cx="7315200" cy="5121275"/>
            </p:xfrm>
            <a:graphic>
              <a:graphicData uri="http://schemas.microsoft.com/office/powerpoint/2016/summaryzoom">
                <psuz:summaryZm>
                  <psuz:summaryZmObj sectionId="{B3CFAF97-DC60-4748-BEFB-CDF367F97368}" offsetFactorY="-34074">
                    <psuz:zmPr id="{4ADE9AC2-C7B4-4093-AC9C-5816343FE155}" transitionDur="1000">
                      <p166:blipFill xmlns:p166="http://schemas.microsoft.com/office/powerpoint/2016/6/main">
                        <a:blip r:embed="rId2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3464" y="206059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FC610EF-0CAD-41C7-AC90-1F666EA5FBFA}" offsetFactorY="-34074">
                    <psuz:zmPr id="{EEFB303D-81BE-45E7-83BE-2B1C5F18534F}" transitionDur="1000">
                      <p166:blipFill xmlns:p166="http://schemas.microsoft.com/office/powerpoint/2016/6/main">
                        <a:blip r:embed="rId3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60320" y="206059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1A7C4E1-E48A-47B3-9E17-75FF0035463B}" offsetFactorY="-34074">
                    <psuz:zmPr id="{F7E1F0F0-C527-4B10-BAD5-A43D11E28CC5}" transitionDur="1000">
                      <p166:blipFill xmlns:p166="http://schemas.microsoft.com/office/powerpoint/2016/6/main">
                        <a:blip r:embed="rId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37176" y="206059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9E0C784-556F-436C-8FCB-AF8EE2BB65A6}" offsetFactorX="-542" offsetFactorY="-5877">
                    <psuz:zmPr id="{91308EF5-425D-44FF-84AF-E83C51374512}" transitionDur="1000">
                      <p166:blipFill xmlns:p166="http://schemas.microsoft.com/office/powerpoint/2016/6/main"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1569" y="1870870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0ED804B-345D-484B-A245-B2C12CAF4972}" offsetFactorY="-5926">
                    <psuz:zmPr id="{BF41F8C9-6CE3-4205-AAA2-F5BA9BF90619}" transitionDur="1000">
                      <p166:blipFill xmlns:p166="http://schemas.microsoft.com/office/powerpoint/2016/6/main">
                        <a:blip r:embed="rId6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60320" y="1870265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92B8A85-07D8-4637-A0E7-C82807EAE080}" offsetFactorY="-5926">
                    <psuz:zmPr id="{80B82BBA-BD85-424C-BF82-7E0B700223E8}" transitionDur="1000">
                      <p166:blipFill xmlns:p166="http://schemas.microsoft.com/office/powerpoint/2016/6/main">
                        <a:blip r:embed="rId7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37176" y="1870265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F08AE92-3D38-4231-B16B-A18094231050}" offsetFactorY="22222">
                    <psuz:zmPr id="{46017D72-A3D1-4BD0-8F4E-2D9C8D7E14FC}" transitionDur="1000">
                      <p166:blipFill xmlns:p166="http://schemas.microsoft.com/office/powerpoint/2016/6/main">
                        <a:blip r:embed="rId8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3464" y="3534471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582284F-9509-4020-8011-628EFEE5726C}" offsetFactorY="22222">
                    <psuz:zmPr id="{A5537FCF-7310-4CC4-8833-3D47BCBE44BF}" transitionDur="1000">
                      <p166:blipFill xmlns:p166="http://schemas.microsoft.com/office/powerpoint/2016/6/main">
                        <a:blip r:embed="rId9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60320" y="3534471"/>
                          <a:ext cx="2194560" cy="12344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Zusammenfassungszoom 5">
                <a:extLst>
                  <a:ext uri="{FF2B5EF4-FFF2-40B4-BE49-F238E27FC236}">
                    <a16:creationId xmlns="" xmlns:a16="http://schemas.microsoft.com/office/drawing/2014/main" id="{9A7B71D9-3BA2-418A-9365-13F8A6F5645A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868738" y="863600"/>
                <a:ext cx="7315200" cy="5121275"/>
                <a:chOff x="3868738" y="863600"/>
                <a:chExt cx="7315200" cy="5121275"/>
              </a:xfrm>
            </p:grpSpPr>
            <p:pic>
              <p:nvPicPr>
                <p:cNvPr id="3" name="Grafik 3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2202" y="1069659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Grafik 5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9058" y="1069659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Grafik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5914" y="1069659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Grafik 8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0307" y="2734470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Grafik 9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9058" y="2733865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Grafik 10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5914" y="2733865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Grafik 11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2202" y="4398071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Grafik 12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9058" y="4398071"/>
                  <a:ext cx="2194560" cy="123444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724B5CB3-88DD-4E2B-AFFF-01C923B00729}"/>
              </a:ext>
            </a:extLst>
          </p:cNvPr>
          <p:cNvSpPr txBox="1"/>
          <p:nvPr/>
        </p:nvSpPr>
        <p:spPr>
          <a:xfrm>
            <a:off x="4112488" y="231700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2B65C40-5202-4BD5-B522-185B46FF886C}"/>
              </a:ext>
            </a:extLst>
          </p:cNvPr>
          <p:cNvSpPr txBox="1"/>
          <p:nvPr/>
        </p:nvSpPr>
        <p:spPr>
          <a:xfrm>
            <a:off x="6408788" y="231700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C86388FD-2F7E-4197-9D98-931EEA149BA7}"/>
              </a:ext>
            </a:extLst>
          </p:cNvPr>
          <p:cNvSpPr txBox="1"/>
          <p:nvPr/>
        </p:nvSpPr>
        <p:spPr>
          <a:xfrm>
            <a:off x="8705088" y="231700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6A266A8A-0E71-42F5-8196-C92DCF69296F}"/>
              </a:ext>
            </a:extLst>
          </p:cNvPr>
          <p:cNvSpPr txBox="1"/>
          <p:nvPr/>
        </p:nvSpPr>
        <p:spPr>
          <a:xfrm>
            <a:off x="4112488" y="398699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2F06D7FB-22DC-445C-A5E0-45135FB1B60B}"/>
              </a:ext>
            </a:extLst>
          </p:cNvPr>
          <p:cNvSpPr txBox="1"/>
          <p:nvPr/>
        </p:nvSpPr>
        <p:spPr>
          <a:xfrm>
            <a:off x="6408788" y="395507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A558E84A-1638-4525-B898-9BCD66DD77F2}"/>
              </a:ext>
            </a:extLst>
          </p:cNvPr>
          <p:cNvSpPr txBox="1"/>
          <p:nvPr/>
        </p:nvSpPr>
        <p:spPr>
          <a:xfrm>
            <a:off x="8705088" y="398699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6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675A5A77-82F7-47E2-BD5D-BD5855DC81B1}"/>
              </a:ext>
            </a:extLst>
          </p:cNvPr>
          <p:cNvSpPr txBox="1"/>
          <p:nvPr/>
        </p:nvSpPr>
        <p:spPr>
          <a:xfrm>
            <a:off x="4112488" y="562506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Bereich 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E0AF0BAF-62F0-49DE-8361-0A0E982B688F}"/>
              </a:ext>
            </a:extLst>
          </p:cNvPr>
          <p:cNvSpPr txBox="1"/>
          <p:nvPr/>
        </p:nvSpPr>
        <p:spPr>
          <a:xfrm>
            <a:off x="6334858" y="5638911"/>
            <a:ext cx="23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Vorhaben und Projekte</a:t>
            </a:r>
          </a:p>
        </p:txBody>
      </p:sp>
    </p:spTree>
    <p:extLst>
      <p:ext uri="{BB962C8B-B14F-4D97-AF65-F5344CB8AC3E}">
        <p14:creationId xmlns:p14="http://schemas.microsoft.com/office/powerpoint/2010/main" val="14731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3D0CB64B-80F6-48F2-863D-B0B07DF2C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536659"/>
              </p:ext>
            </p:extLst>
          </p:nvPr>
        </p:nvGraphicFramePr>
        <p:xfrm>
          <a:off x="3860311" y="760753"/>
          <a:ext cx="6151524" cy="533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4EB7C45-AC38-4126-BF7C-B6847DC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761D8C1A-1974-4C4B-9812-1FC1A384F00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7140C15A-6D5F-4AE3-9DA2-461C53103DDB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7: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 err="1">
                <a:solidFill>
                  <a:schemeClr val="tx1"/>
                </a:solidFill>
              </a:rPr>
              <a:t>NwT</a:t>
            </a:r>
            <a:r>
              <a:rPr lang="de-DE" sz="2800" b="1" dirty="0">
                <a:solidFill>
                  <a:schemeClr val="tx1"/>
                </a:solidFill>
              </a:rPr>
              <a:t> – ein neues Fach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CC1BAFAD-E7D0-414B-9E55-57E4B59ECD1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16835E1-5605-43A7-AABB-C4AA02E2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555" y="4305300"/>
            <a:ext cx="1405079" cy="12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8: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– </a:t>
            </a:r>
            <a:r>
              <a:rPr lang="de-DE" sz="2800" b="1" dirty="0" err="1">
                <a:solidFill>
                  <a:schemeClr val="tx1"/>
                </a:solidFill>
              </a:rPr>
              <a:t>Fächerübergrei-fendes</a:t>
            </a:r>
            <a:r>
              <a:rPr lang="de-DE" sz="2800" b="1" dirty="0">
                <a:solidFill>
                  <a:schemeClr val="tx1"/>
                </a:solidFill>
              </a:rPr>
              <a:t> Angebot für Referendare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0F72879-17D5-4C2E-81AA-FB26987997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2CAB61AA-F1EB-47E4-AAA6-5E2A0D76A61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8: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– </a:t>
            </a:r>
            <a:r>
              <a:rPr lang="de-DE" sz="2800" b="1" dirty="0" err="1">
                <a:solidFill>
                  <a:schemeClr val="tx1"/>
                </a:solidFill>
              </a:rPr>
              <a:t>Fächerübergrei-fendes</a:t>
            </a:r>
            <a:r>
              <a:rPr lang="de-DE" sz="2800" b="1" dirty="0">
                <a:solidFill>
                  <a:schemeClr val="tx1"/>
                </a:solidFill>
              </a:rPr>
              <a:t> Angebot für Referendare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44879889-1CC5-4189-9CD3-E07777175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1919702" cy="512064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Umsetzung </a:t>
            </a:r>
            <a:br>
              <a:rPr lang="de-DE" b="1" dirty="0"/>
            </a:br>
            <a:r>
              <a:rPr lang="de-DE" b="1" dirty="0"/>
              <a:t>des Medien-bildungsplans</a:t>
            </a:r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AF1D25C2-A5FA-4C58-AB40-DF10FC838EF2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8: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– </a:t>
            </a:r>
            <a:r>
              <a:rPr lang="de-DE" sz="2800" b="1" dirty="0" err="1">
                <a:solidFill>
                  <a:schemeClr val="tx1"/>
                </a:solidFill>
              </a:rPr>
              <a:t>Fächerübergrei-fendes</a:t>
            </a:r>
            <a:r>
              <a:rPr lang="de-DE" sz="2800" b="1" dirty="0">
                <a:solidFill>
                  <a:schemeClr val="tx1"/>
                </a:solidFill>
              </a:rPr>
              <a:t> Angebot für Referendare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44879889-1CC5-4189-9CD3-E07777175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1919702" cy="512064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Umsetzung </a:t>
            </a:r>
            <a:br>
              <a:rPr lang="de-DE" b="1" dirty="0"/>
            </a:br>
            <a:r>
              <a:rPr lang="de-DE" b="1" dirty="0"/>
              <a:t>des Medien-bildungsplans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="" xmlns:a16="http://schemas.microsoft.com/office/drawing/2014/main" id="{4F018504-466F-4A70-9A93-D7D9BA13CC0B}"/>
              </a:ext>
            </a:extLst>
          </p:cNvPr>
          <p:cNvGraphicFramePr/>
          <p:nvPr/>
        </p:nvGraphicFramePr>
        <p:xfrm>
          <a:off x="6116420" y="626633"/>
          <a:ext cx="5373046" cy="56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AD2F8C-76E7-49CC-B608-0E46B9B45CC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2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9: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-Integration digitaler Medien in die Lehrerausbildung</a:t>
            </a: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8B89C40-9704-41AB-8FEE-72B2EB3BEF8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9: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-Integration digitaler Medien in die Lehrerausbildung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9925AEF1-B39A-4E91-8C88-D11A98E80A76}"/>
              </a:ext>
            </a:extLst>
          </p:cNvPr>
          <p:cNvSpPr txBox="1"/>
          <p:nvPr/>
        </p:nvSpPr>
        <p:spPr>
          <a:xfrm>
            <a:off x="5569553" y="2884088"/>
            <a:ext cx="603747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Nutzung digitaler Medien durch Fachleiter und Lehrbeauftragte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DFEFC02F-7C72-421C-8B93-D776F74B86E7}"/>
              </a:ext>
            </a:extLst>
          </p:cNvPr>
          <p:cNvSpPr/>
          <p:nvPr/>
        </p:nvSpPr>
        <p:spPr>
          <a:xfrm>
            <a:off x="3112192" y="3069675"/>
            <a:ext cx="2014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solidFill>
                  <a:schemeClr val="accent3"/>
                </a:solidFill>
              </a:rPr>
              <a:t>Bedarfs-orientierte Fortbildungs-angebote für Dozenten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3193D389-869B-45A6-9970-6C6A17BF21BD}"/>
              </a:ext>
            </a:extLst>
          </p:cNvPr>
          <p:cNvSpPr/>
          <p:nvPr/>
        </p:nvSpPr>
        <p:spPr>
          <a:xfrm>
            <a:off x="5569553" y="1347535"/>
            <a:ext cx="6037469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Pädagogische Tage zum Thema Digitalisierung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52F9E9D0-E639-49B5-8E8C-4CCED1B70704}"/>
              </a:ext>
            </a:extLst>
          </p:cNvPr>
          <p:cNvSpPr/>
          <p:nvPr/>
        </p:nvSpPr>
        <p:spPr>
          <a:xfrm>
            <a:off x="5569553" y="4085652"/>
            <a:ext cx="2495225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Projekte in Fachdidaktik- oder Pädagogik-Kursen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D65AF8F1-981B-4E1C-9B90-EF6D9731CE45}"/>
              </a:ext>
            </a:extLst>
          </p:cNvPr>
          <p:cNvSpPr/>
          <p:nvPr/>
        </p:nvSpPr>
        <p:spPr>
          <a:xfrm>
            <a:off x="8507359" y="4085652"/>
            <a:ext cx="3099662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Nutzung als Arbeitsgerät zur Vorbereitung und Gestaltung von Fachsitzungen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="" xmlns:a16="http://schemas.microsoft.com/office/drawing/2014/main" id="{26F6FE1E-DAA3-446C-A86F-F2EA076138E5}"/>
              </a:ext>
            </a:extLst>
          </p:cNvPr>
          <p:cNvSpPr/>
          <p:nvPr/>
        </p:nvSpPr>
        <p:spPr>
          <a:xfrm>
            <a:off x="5207001" y="3154935"/>
            <a:ext cx="305725" cy="289302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="" xmlns:a16="http://schemas.microsoft.com/office/drawing/2014/main" id="{5B9206C9-1678-4943-B2F8-A4B091087F2A}"/>
              </a:ext>
            </a:extLst>
          </p:cNvPr>
          <p:cNvSpPr/>
          <p:nvPr/>
        </p:nvSpPr>
        <p:spPr>
          <a:xfrm>
            <a:off x="5207000" y="4351006"/>
            <a:ext cx="305725" cy="289302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="" xmlns:a16="http://schemas.microsoft.com/office/drawing/2014/main" id="{8E5BCA79-F614-451C-84A4-9DB480DC80CD}"/>
              </a:ext>
            </a:extLst>
          </p:cNvPr>
          <p:cNvSpPr/>
          <p:nvPr/>
        </p:nvSpPr>
        <p:spPr>
          <a:xfrm rot="5400000">
            <a:off x="8276525" y="2255582"/>
            <a:ext cx="461667" cy="543385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="" xmlns:a16="http://schemas.microsoft.com/office/drawing/2014/main" id="{47DBD0BB-B6B1-4AA7-A923-A4F75FFA7CAD}"/>
              </a:ext>
            </a:extLst>
          </p:cNvPr>
          <p:cNvSpPr/>
          <p:nvPr/>
        </p:nvSpPr>
        <p:spPr>
          <a:xfrm rot="5400000">
            <a:off x="6670357" y="3756408"/>
            <a:ext cx="293615" cy="289302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="" xmlns:a16="http://schemas.microsoft.com/office/drawing/2014/main" id="{19EE0491-3286-41AE-A510-CC389391CE2E}"/>
              </a:ext>
            </a:extLst>
          </p:cNvPr>
          <p:cNvSpPr/>
          <p:nvPr/>
        </p:nvSpPr>
        <p:spPr>
          <a:xfrm rot="5400000">
            <a:off x="9828974" y="3751329"/>
            <a:ext cx="293615" cy="289302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hlinkClick r:id="rId2" action="ppaction://hlinksldjump"/>
            <a:extLst>
              <a:ext uri="{FF2B5EF4-FFF2-40B4-BE49-F238E27FC236}">
                <a16:creationId xmlns="" xmlns:a16="http://schemas.microsoft.com/office/drawing/2014/main" id="{1A8AA7FD-2068-4225-833A-461A90D9524A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4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9: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-Integration digitaler Medien in die Lehrerausbildung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10E90AE-E7B4-4CBA-B865-8C149935CF5D}"/>
              </a:ext>
            </a:extLst>
          </p:cNvPr>
          <p:cNvSpPr/>
          <p:nvPr/>
        </p:nvSpPr>
        <p:spPr>
          <a:xfrm>
            <a:off x="9046972" y="1637295"/>
            <a:ext cx="2172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Ethische Urteilsbildung in der digitalen Welt</a:t>
            </a:r>
          </a:p>
        </p:txBody>
      </p:sp>
      <p:pic>
        <p:nvPicPr>
          <p:cNvPr id="8" name="Grafik 7" descr="Ein Bild, das Person, drinnen, Gruppe, Wand enthält.&#10;&#10;Automatisch generierte Beschreibung">
            <a:extLst>
              <a:ext uri="{FF2B5EF4-FFF2-40B4-BE49-F238E27FC236}">
                <a16:creationId xmlns="" xmlns:a16="http://schemas.microsoft.com/office/drawing/2014/main" id="{C859A673-E018-4452-9AA8-4F15448E8A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788" y="3528754"/>
            <a:ext cx="2302652" cy="15363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664D497-F584-4055-AD59-0C8D33A7E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974" y="3528754"/>
            <a:ext cx="2172890" cy="1536301"/>
          </a:xfrm>
          <a:prstGeom prst="rect">
            <a:avLst/>
          </a:prstGeom>
        </p:spPr>
      </p:pic>
      <p:pic>
        <p:nvPicPr>
          <p:cNvPr id="10" name="Grafik 9" descr="Ein Bild, das Elektronik enthält.&#10;&#10;Automatisch generierte Beschreibung">
            <a:extLst>
              <a:ext uri="{FF2B5EF4-FFF2-40B4-BE49-F238E27FC236}">
                <a16:creationId xmlns="" xmlns:a16="http://schemas.microsoft.com/office/drawing/2014/main" id="{B67A60AC-73B1-4394-BB5B-273CA39C6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902" y="3528754"/>
            <a:ext cx="2305352" cy="153630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C860967F-C7F1-4DCF-9C52-37BAEFC07CC2}"/>
              </a:ext>
            </a:extLst>
          </p:cNvPr>
          <p:cNvSpPr/>
          <p:nvPr/>
        </p:nvSpPr>
        <p:spPr>
          <a:xfrm>
            <a:off x="3826901" y="1267963"/>
            <a:ext cx="2305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solidFill>
                  <a:schemeClr val="bg2">
                    <a:lumMod val="50000"/>
                  </a:schemeClr>
                </a:solidFill>
              </a:rPr>
              <a:t>Flipped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 Classroom:</a:t>
            </a: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Erstellung und Einsatz von Lernvideos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030E3B7-401F-4BB0-868F-C05346A67B63}"/>
              </a:ext>
            </a:extLst>
          </p:cNvPr>
          <p:cNvSpPr/>
          <p:nvPr/>
        </p:nvSpPr>
        <p:spPr>
          <a:xfrm>
            <a:off x="6476788" y="1637295"/>
            <a:ext cx="2302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Free At Last?</a:t>
            </a: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Englisch-</a:t>
            </a:r>
          </a:p>
          <a:p>
            <a:pPr algn="ctr"/>
            <a:r>
              <a:rPr lang="de-DE" sz="2400" dirty="0" err="1">
                <a:solidFill>
                  <a:schemeClr val="bg2">
                    <a:lumMod val="50000"/>
                  </a:schemeClr>
                </a:solidFill>
              </a:rPr>
              <a:t>unterricht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 im digitalen Wandel</a:t>
            </a:r>
          </a:p>
        </p:txBody>
      </p:sp>
      <p:sp>
        <p:nvSpPr>
          <p:cNvPr id="13" name="Rechteck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652B18F9-8A72-4581-BB92-2D038CFFB16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9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9: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Digitale Medien -Integration digitaler Medien in die Lehrerausbildung</a:t>
            </a:r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652B18F9-8A72-4581-BB92-2D038CFFB16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0CB4E9C-EA3B-4013-94AA-8ACD8418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407" y="1706176"/>
            <a:ext cx="762406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D611573-FDCD-4B07-9F03-824FD80628DD}"/>
              </a:ext>
            </a:extLst>
          </p:cNvPr>
          <p:cNvSpPr txBox="1"/>
          <p:nvPr/>
        </p:nvSpPr>
        <p:spPr>
          <a:xfrm>
            <a:off x="3804407" y="829758"/>
            <a:ext cx="773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Praxisbeispiel </a:t>
            </a:r>
            <a:r>
              <a:rPr lang="de-DE" b="1" dirty="0" err="1"/>
              <a:t>Blended</a:t>
            </a:r>
            <a:r>
              <a:rPr lang="de-DE" b="1" dirty="0"/>
              <a:t> Learning: Zusammenarbeit mit der Deutschen Schule in Puebla/Mexico.</a:t>
            </a:r>
          </a:p>
        </p:txBody>
      </p:sp>
    </p:spTree>
    <p:extLst>
      <p:ext uri="{BB962C8B-B14F-4D97-AF65-F5344CB8AC3E}">
        <p14:creationId xmlns:p14="http://schemas.microsoft.com/office/powerpoint/2010/main" val="25436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14835" y="5545404"/>
            <a:ext cx="2467369" cy="54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Containerbereich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118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2E9A85D-6F20-4A4F-93E4-2B6FCF19CD4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/>
              <a:t>Seminar Heilbronn</a:t>
            </a:r>
            <a:endParaRPr lang="de-DE" b="1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6FB14F51-9DBD-4AE3-9167-150C69C7D2DE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400" dirty="0"/>
              <a:t>Vielen Dank für Ihre Aufmerksamkeit!</a:t>
            </a:r>
          </a:p>
        </p:txBody>
      </p:sp>
      <p:pic>
        <p:nvPicPr>
          <p:cNvPr id="18" name="Grafik 17" descr="Ein Bild, das Person, darstellend, Foto, Gruppe enthält.&#10;&#10;Automatisch generierte Beschreibung">
            <a:extLst>
              <a:ext uri="{FF2B5EF4-FFF2-40B4-BE49-F238E27FC236}">
                <a16:creationId xmlns="" xmlns:a16="http://schemas.microsoft.com/office/drawing/2014/main" id="{5BEDDC46-1BDE-459B-8903-1253AB33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975" y="771072"/>
            <a:ext cx="7928239" cy="5315743"/>
          </a:xfrm>
          <a:prstGeom prst="rect">
            <a:avLst/>
          </a:prstGeom>
        </p:spPr>
      </p:pic>
      <p:sp>
        <p:nvSpPr>
          <p:cNvPr id="4" name="Rechteck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4111BA17-CF04-47A7-92E8-564F46509805}"/>
              </a:ext>
            </a:extLst>
          </p:cNvPr>
          <p:cNvSpPr/>
          <p:nvPr/>
        </p:nvSpPr>
        <p:spPr>
          <a:xfrm>
            <a:off x="0" y="6086815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2925FEDA-D7D2-484D-8D03-8D6A7150541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/>
              <a:t>Bereich 1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>
                <a:solidFill>
                  <a:schemeClr val="bg1"/>
                </a:solidFill>
              </a:rPr>
              <a:t>Deutsch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Kulturelle Bildung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40F6E498-D1F7-45FC-9B83-FD5357696C4E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1C00A-542C-431C-AB6A-09E3779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E633334-D726-4E1F-8D4D-B1469DF3E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911C926F-74E3-4918-B48D-45F6432CB115}"/>
              </a:ext>
            </a:extLst>
          </p:cNvPr>
          <p:cNvSpPr/>
          <p:nvPr/>
        </p:nvSpPr>
        <p:spPr>
          <a:xfrm>
            <a:off x="3993226" y="2194987"/>
            <a:ext cx="447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</a:t>
            </a:r>
          </a:p>
          <a:p>
            <a:r>
              <a:rPr lang="de-DE" sz="2800" b="1" dirty="0"/>
              <a:t>Deutsch als Zweitsprache</a:t>
            </a:r>
            <a:endParaRPr lang="de-DE" sz="2800" dirty="0"/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2ACCF330-24CB-4E3E-80DE-A2CF1E99F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54" y="774700"/>
            <a:ext cx="3309588" cy="53213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809B152-8400-42C1-BB7D-76DEC5C8B3AD}"/>
              </a:ext>
            </a:extLst>
          </p:cNvPr>
          <p:cNvSpPr/>
          <p:nvPr/>
        </p:nvSpPr>
        <p:spPr>
          <a:xfrm>
            <a:off x="3993226" y="3567093"/>
            <a:ext cx="3087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</a:t>
            </a:r>
          </a:p>
          <a:p>
            <a:r>
              <a:rPr lang="de-DE" sz="2800" b="1" dirty="0"/>
              <a:t>Heilbronner Hefte</a:t>
            </a:r>
            <a:endParaRPr lang="de-DE" sz="2800" dirty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CEAC564-955A-46DF-B078-EC619CAC2E5F}"/>
              </a:ext>
            </a:extLst>
          </p:cNvPr>
          <p:cNvSpPr/>
          <p:nvPr/>
        </p:nvSpPr>
        <p:spPr>
          <a:xfrm>
            <a:off x="8977312" y="3552826"/>
            <a:ext cx="2914651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76B43355-9ABA-4CB2-B254-A2771174018A}"/>
              </a:ext>
            </a:extLst>
          </p:cNvPr>
          <p:cNvSpPr/>
          <p:nvPr/>
        </p:nvSpPr>
        <p:spPr>
          <a:xfrm>
            <a:off x="8977311" y="5434013"/>
            <a:ext cx="2914651" cy="147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="" xmlns:a16="http://schemas.microsoft.com/office/drawing/2014/main" id="{277BDB84-4B0C-4D35-89C6-62434DC6EC8F}"/>
              </a:ext>
            </a:extLst>
          </p:cNvPr>
          <p:cNvCxnSpPr>
            <a:cxnSpLocks/>
          </p:cNvCxnSpPr>
          <p:nvPr/>
        </p:nvCxnSpPr>
        <p:spPr>
          <a:xfrm flipH="1" flipV="1">
            <a:off x="8033047" y="5010150"/>
            <a:ext cx="549327" cy="423863"/>
          </a:xfrm>
          <a:prstGeom prst="straightConnector1">
            <a:avLst/>
          </a:prstGeom>
          <a:ln w="76200">
            <a:solidFill>
              <a:srgbClr val="FAC09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="" xmlns:a16="http://schemas.microsoft.com/office/drawing/2014/main" id="{5790DD31-21E9-4C1C-BF2F-0F3F24291097}"/>
              </a:ext>
            </a:extLst>
          </p:cNvPr>
          <p:cNvCxnSpPr>
            <a:cxnSpLocks/>
          </p:cNvCxnSpPr>
          <p:nvPr/>
        </p:nvCxnSpPr>
        <p:spPr>
          <a:xfrm flipH="1" flipV="1">
            <a:off x="8033047" y="3149094"/>
            <a:ext cx="520494" cy="456754"/>
          </a:xfrm>
          <a:prstGeom prst="straightConnector1">
            <a:avLst/>
          </a:prstGeom>
          <a:ln w="76200">
            <a:solidFill>
              <a:srgbClr val="FAC09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1BEC3618-0CC2-456A-9360-2DBF18E1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0F599F-3781-4763-AEBC-5779F8DB3B9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1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40F6E498-D1F7-45FC-9B83-FD5357696C4E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1C00A-542C-431C-AB6A-09E3779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E633334-D726-4E1F-8D4D-B1469DF3E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3" name="Gleichschenkliges Dreieck 2">
            <a:extLst>
              <a:ext uri="{FF2B5EF4-FFF2-40B4-BE49-F238E27FC236}">
                <a16:creationId xmlns="" xmlns:a16="http://schemas.microsoft.com/office/drawing/2014/main" id="{05E4393B-ABC9-4E2F-B7E6-DF66834BDC8C}"/>
              </a:ext>
            </a:extLst>
          </p:cNvPr>
          <p:cNvSpPr/>
          <p:nvPr/>
        </p:nvSpPr>
        <p:spPr>
          <a:xfrm rot="17442593">
            <a:off x="6099371" y="5833320"/>
            <a:ext cx="225234" cy="4137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F2DE495C-4B8F-4A7C-8337-4E9CBBCC214E}"/>
              </a:ext>
            </a:extLst>
          </p:cNvPr>
          <p:cNvSpPr/>
          <p:nvPr/>
        </p:nvSpPr>
        <p:spPr>
          <a:xfrm>
            <a:off x="241180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Deutsch als Zweitsprache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64C9BCF-F042-4E2C-B36A-CFD5EEB2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D5D44878-7846-48D1-A278-932EE88B393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8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40F6E498-D1F7-45FC-9B83-FD5357696C4E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E740B221-85B6-4EB5-AC79-D8308CC659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315" y="-414020"/>
            <a:ext cx="4981575" cy="6517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1C00A-542C-431C-AB6A-09E3779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E633334-D726-4E1F-8D4D-B1469DF3E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61BB3C0-1865-4CA4-AB83-B6066C954E65}"/>
              </a:ext>
            </a:extLst>
          </p:cNvPr>
          <p:cNvSpPr/>
          <p:nvPr/>
        </p:nvSpPr>
        <p:spPr>
          <a:xfrm>
            <a:off x="6310982" y="5627851"/>
            <a:ext cx="455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bis </a:t>
            </a:r>
            <a:r>
              <a:rPr lang="de-DE" b="1" dirty="0"/>
              <a:t>2016</a:t>
            </a:r>
            <a:r>
              <a:rPr lang="de-DE" dirty="0"/>
              <a:t>: Seminare (Gym) bieten </a:t>
            </a:r>
            <a:r>
              <a:rPr lang="de-DE" b="1" dirty="0"/>
              <a:t>DaF/DaZ </a:t>
            </a:r>
            <a:r>
              <a:rPr lang="de-DE" dirty="0"/>
              <a:t>individuell im </a:t>
            </a:r>
            <a:r>
              <a:rPr lang="de-DE" b="1" dirty="0"/>
              <a:t>Ergänzungsbereich </a:t>
            </a:r>
            <a:r>
              <a:rPr lang="de-DE" dirty="0"/>
              <a:t>an.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EE73922-9834-4C9C-9793-5E3080DE63A5}"/>
              </a:ext>
            </a:extLst>
          </p:cNvPr>
          <p:cNvSpPr/>
          <p:nvPr/>
        </p:nvSpPr>
        <p:spPr>
          <a:xfrm>
            <a:off x="8934635" y="3384564"/>
            <a:ext cx="2658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Februar </a:t>
            </a:r>
            <a:r>
              <a:rPr lang="de-DE" b="1" dirty="0"/>
              <a:t>2016</a:t>
            </a:r>
            <a:r>
              <a:rPr lang="de-DE" dirty="0"/>
              <a:t>: Auftrag KM einheitliche </a:t>
            </a:r>
            <a:r>
              <a:rPr lang="de-DE" b="1" dirty="0"/>
              <a:t>Zusatzaus-bildung DaZ </a:t>
            </a:r>
            <a:r>
              <a:rPr lang="de-DE" dirty="0"/>
              <a:t>für Deutsch-Referendare einzurichten, </a:t>
            </a:r>
          </a:p>
          <a:p>
            <a:r>
              <a:rPr lang="de-DE" dirty="0"/>
              <a:t>Formulierung eines </a:t>
            </a:r>
            <a:r>
              <a:rPr lang="de-DE" b="1" dirty="0"/>
              <a:t>Pilotantrags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CCCA57F9-F6F1-4470-AE9D-6020D8DD8149}"/>
              </a:ext>
            </a:extLst>
          </p:cNvPr>
          <p:cNvSpPr/>
          <p:nvPr/>
        </p:nvSpPr>
        <p:spPr>
          <a:xfrm>
            <a:off x="3935688" y="2368901"/>
            <a:ext cx="1964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Juni </a:t>
            </a:r>
            <a:r>
              <a:rPr lang="de-DE" b="1" dirty="0"/>
              <a:t>2016</a:t>
            </a:r>
            <a:r>
              <a:rPr lang="de-DE" dirty="0"/>
              <a:t>: </a:t>
            </a:r>
            <a:r>
              <a:rPr lang="de-DE" b="1" dirty="0"/>
              <a:t>Konzeption-</a:t>
            </a:r>
            <a:r>
              <a:rPr lang="de-DE" b="1" dirty="0" err="1"/>
              <a:t>sauftrag</a:t>
            </a:r>
            <a:r>
              <a:rPr lang="de-DE" b="1" dirty="0"/>
              <a:t> </a:t>
            </a:r>
          </a:p>
          <a:p>
            <a:r>
              <a:rPr lang="de-DE" b="1" dirty="0"/>
              <a:t>des KM </a:t>
            </a:r>
            <a:r>
              <a:rPr lang="de-DE" dirty="0"/>
              <a:t>zur </a:t>
            </a:r>
            <a:r>
              <a:rPr lang="de-DE" b="1" dirty="0"/>
              <a:t>Erprobung eines einheitlichen Pilotprojekts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C91C8121-3C00-4E8B-934C-F7A5D44A2851}"/>
              </a:ext>
            </a:extLst>
          </p:cNvPr>
          <p:cNvSpPr/>
          <p:nvPr/>
        </p:nvSpPr>
        <p:spPr>
          <a:xfrm>
            <a:off x="8829437" y="591033"/>
            <a:ext cx="2505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Kurs </a:t>
            </a:r>
            <a:r>
              <a:rPr lang="de-DE" b="1" dirty="0"/>
              <a:t>2017</a:t>
            </a:r>
            <a:r>
              <a:rPr lang="de-DE" dirty="0"/>
              <a:t> und </a:t>
            </a:r>
            <a:r>
              <a:rPr lang="de-DE" b="1" dirty="0"/>
              <a:t>2018</a:t>
            </a:r>
            <a:r>
              <a:rPr lang="de-DE" dirty="0"/>
              <a:t>: </a:t>
            </a:r>
            <a:r>
              <a:rPr lang="de-DE" b="1" dirty="0"/>
              <a:t>Erprobung </a:t>
            </a:r>
            <a:r>
              <a:rPr lang="de-DE" dirty="0"/>
              <a:t>der landes-weit standardisierten Zusatzausbildung </a:t>
            </a:r>
            <a:r>
              <a:rPr lang="de-DE" dirty="0" err="1"/>
              <a:t>DaZ</a:t>
            </a:r>
            <a:r>
              <a:rPr lang="de-DE" dirty="0"/>
              <a:t> am Seminar Heilbronn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38FC5B3-D0E8-4F8E-8C04-825F7955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957" l="4930" r="89789">
                        <a14:foregroundMark x1="48592" y1="4348" x2="14789" y2="34783"/>
                        <a14:foregroundMark x1="14789" y1="34783" x2="52465" y2="60870"/>
                        <a14:foregroundMark x1="52465" y1="60870" x2="55986" y2="86957"/>
                        <a14:foregroundMark x1="55986" y1="86957" x2="56690" y2="4348"/>
                        <a14:foregroundMark x1="56690" y1="4348" x2="31338" y2="30435"/>
                        <a14:foregroundMark x1="31338" y1="30435" x2="33099" y2="82609"/>
                        <a14:foregroundMark x1="21831" y1="65217" x2="4930" y2="0"/>
                        <a14:foregroundMark x1="27113" y1="78261" x2="18310" y2="47826"/>
                        <a14:backgroundMark x1="84155" y1="4348" x2="84155" y2="4348"/>
                        <a14:backgroundMark x1="92254" y1="4348" x2="84507" y2="39130"/>
                        <a14:backgroundMark x1="1761" y1="91304" x2="0" y2="956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95179">
            <a:off x="6163685" y="5477735"/>
            <a:ext cx="529261" cy="197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E7E1D6DC-3337-421A-9738-C5BE5F71FF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9063" l="8974" r="89744">
                        <a14:foregroundMark x1="38462" y1="9375" x2="32051" y2="7813"/>
                        <a14:foregroundMark x1="28205" y1="32813" x2="73077" y2="40625"/>
                        <a14:foregroundMark x1="74359" y1="45313" x2="44872" y2="64063"/>
                        <a14:foregroundMark x1="74359" y1="62500" x2="47436" y2="67188"/>
                        <a14:foregroundMark x1="29487" y1="10938" x2="16667" y2="21875"/>
                        <a14:foregroundMark x1="75641" y1="28125" x2="80769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988" y="5746819"/>
            <a:ext cx="225416" cy="184957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="" xmlns:a16="http://schemas.microsoft.com/office/drawing/2014/main" id="{05E4393B-ABC9-4E2F-B7E6-DF66834BDC8C}"/>
              </a:ext>
            </a:extLst>
          </p:cNvPr>
          <p:cNvSpPr/>
          <p:nvPr/>
        </p:nvSpPr>
        <p:spPr>
          <a:xfrm rot="17442593">
            <a:off x="6099371" y="5833320"/>
            <a:ext cx="225234" cy="4137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F2DE495C-4B8F-4A7C-8337-4E9CBBCC214E}"/>
              </a:ext>
            </a:extLst>
          </p:cNvPr>
          <p:cNvSpPr/>
          <p:nvPr/>
        </p:nvSpPr>
        <p:spPr>
          <a:xfrm>
            <a:off x="241180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Deutsch als Zweitsprache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64C9BCF-F042-4E2C-B36A-CFD5EEB2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echteck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B85F0B7A-BA00-49DE-8613-062F9306F0E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5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40F6E498-D1F7-45FC-9B83-FD5357696C4E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1C00A-542C-431C-AB6A-09E3779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E633334-D726-4E1F-8D4D-B1469DF3E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911C926F-74E3-4918-B48D-45F6432CB115}"/>
              </a:ext>
            </a:extLst>
          </p:cNvPr>
          <p:cNvSpPr/>
          <p:nvPr/>
        </p:nvSpPr>
        <p:spPr>
          <a:xfrm>
            <a:off x="241180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</a:t>
            </a:r>
          </a:p>
          <a:p>
            <a:r>
              <a:rPr lang="de-DE" sz="2800" b="1" dirty="0"/>
              <a:t>Deutsch als </a:t>
            </a:r>
          </a:p>
          <a:p>
            <a:r>
              <a:rPr lang="de-DE" sz="2800" b="1" dirty="0"/>
              <a:t>Zweitsprache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7D4200A9-43F3-4C92-A68A-3882B41590FF}"/>
              </a:ext>
            </a:extLst>
          </p:cNvPr>
          <p:cNvSpPr/>
          <p:nvPr/>
        </p:nvSpPr>
        <p:spPr>
          <a:xfrm>
            <a:off x="8969695" y="3312885"/>
            <a:ext cx="2581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seit Kurs </a:t>
            </a:r>
            <a:r>
              <a:rPr lang="de-DE" b="1" dirty="0"/>
              <a:t>2019:</a:t>
            </a:r>
            <a:r>
              <a:rPr lang="de-DE" dirty="0"/>
              <a:t> </a:t>
            </a:r>
            <a:r>
              <a:rPr lang="de-DE" b="1" dirty="0"/>
              <a:t>reguläre, standardisierte  Zusatzausbildung </a:t>
            </a:r>
            <a:r>
              <a:rPr lang="de-DE" b="1" dirty="0" err="1"/>
              <a:t>DaZ</a:t>
            </a:r>
            <a:r>
              <a:rPr lang="de-DE" dirty="0"/>
              <a:t> an allen gymnasialen Seminaren in BW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6BA9AE55-5CA1-41F0-BD14-7C4E01BDB376}"/>
              </a:ext>
            </a:extLst>
          </p:cNvPr>
          <p:cNvSpPr/>
          <p:nvPr/>
        </p:nvSpPr>
        <p:spPr>
          <a:xfrm>
            <a:off x="3626730" y="1074350"/>
            <a:ext cx="3755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/>
              <a:t>weiterhin</a:t>
            </a:r>
            <a:r>
              <a:rPr lang="de-DE" dirty="0"/>
              <a:t> im Seminar Heilbronn: </a:t>
            </a:r>
            <a:r>
              <a:rPr lang="de-DE" b="1" dirty="0"/>
              <a:t>Zusatzausbildung</a:t>
            </a:r>
            <a:r>
              <a:rPr lang="de-DE" dirty="0"/>
              <a:t> </a:t>
            </a:r>
            <a:r>
              <a:rPr lang="de-DE" b="1" dirty="0"/>
              <a:t>DaF </a:t>
            </a:r>
            <a:r>
              <a:rPr lang="de-DE" dirty="0"/>
              <a:t>für Teil-nehmer aller Fächer </a:t>
            </a:r>
          </a:p>
          <a:p>
            <a:r>
              <a:rPr lang="de-DE" dirty="0"/>
              <a:t>(30 Stunden, </a:t>
            </a:r>
          </a:p>
          <a:p>
            <a:r>
              <a:rPr lang="de-DE" dirty="0"/>
              <a:t>Ergänzungs-</a:t>
            </a:r>
          </a:p>
          <a:p>
            <a:r>
              <a:rPr lang="de-DE" dirty="0" err="1"/>
              <a:t>bereich</a:t>
            </a:r>
            <a:r>
              <a:rPr lang="de-DE" dirty="0"/>
              <a:t>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DAE86E50-BB0C-43C3-95A7-CB365DEF723C}"/>
              </a:ext>
            </a:extLst>
          </p:cNvPr>
          <p:cNvSpPr/>
          <p:nvPr/>
        </p:nvSpPr>
        <p:spPr>
          <a:xfrm>
            <a:off x="8797293" y="231428"/>
            <a:ext cx="2926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geplant </a:t>
            </a:r>
            <a:r>
              <a:rPr lang="de-DE" b="1" dirty="0"/>
              <a:t>Herbst 2019</a:t>
            </a:r>
            <a:r>
              <a:rPr lang="de-DE" dirty="0"/>
              <a:t>: </a:t>
            </a:r>
          </a:p>
          <a:p>
            <a:r>
              <a:rPr lang="de-DE" dirty="0"/>
              <a:t>- </a:t>
            </a:r>
            <a:r>
              <a:rPr lang="de-DE" b="1" dirty="0"/>
              <a:t>Evaluationstagung </a:t>
            </a:r>
          </a:p>
          <a:p>
            <a:r>
              <a:rPr lang="de-DE" b="1" dirty="0"/>
              <a:t>- Erweiterung des </a:t>
            </a:r>
            <a:r>
              <a:rPr lang="de-DE" b="1" dirty="0" err="1"/>
              <a:t>Teilneh-merkreises</a:t>
            </a:r>
            <a:r>
              <a:rPr lang="de-DE" b="1" dirty="0"/>
              <a:t> </a:t>
            </a:r>
            <a:r>
              <a:rPr lang="de-DE" dirty="0"/>
              <a:t>für die </a:t>
            </a:r>
            <a:r>
              <a:rPr lang="de-DE" dirty="0" err="1"/>
              <a:t>DaZ</a:t>
            </a:r>
            <a:r>
              <a:rPr lang="de-DE" dirty="0"/>
              <a:t>-Zusatzausbildung?</a:t>
            </a:r>
          </a:p>
          <a:p>
            <a:r>
              <a:rPr lang="de-DE" b="1" dirty="0"/>
              <a:t>- Ausweitung</a:t>
            </a:r>
            <a:r>
              <a:rPr lang="de-DE" dirty="0"/>
              <a:t> in eine allgemeine </a:t>
            </a:r>
            <a:r>
              <a:rPr lang="de-DE" b="1" dirty="0"/>
              <a:t>Sprachförde-</a:t>
            </a:r>
          </a:p>
          <a:p>
            <a:r>
              <a:rPr lang="de-DE" b="1" dirty="0" err="1"/>
              <a:t>rung</a:t>
            </a:r>
            <a:r>
              <a:rPr lang="de-DE" b="1" dirty="0"/>
              <a:t> am Gymnasium</a:t>
            </a:r>
            <a:r>
              <a:rPr lang="de-DE" dirty="0"/>
              <a:t>?</a:t>
            </a:r>
          </a:p>
        </p:txBody>
      </p:sp>
      <p:sp>
        <p:nvSpPr>
          <p:cNvPr id="27" name="Gleichschenkliges Dreieck 26">
            <a:extLst>
              <a:ext uri="{FF2B5EF4-FFF2-40B4-BE49-F238E27FC236}">
                <a16:creationId xmlns="" xmlns:a16="http://schemas.microsoft.com/office/drawing/2014/main" id="{6694A6ED-4EFD-4D14-B71C-3F13AD914993}"/>
              </a:ext>
            </a:extLst>
          </p:cNvPr>
          <p:cNvSpPr/>
          <p:nvPr/>
        </p:nvSpPr>
        <p:spPr>
          <a:xfrm rot="18025123">
            <a:off x="6201844" y="5753741"/>
            <a:ext cx="127397" cy="6990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="" xmlns:a16="http://schemas.microsoft.com/office/drawing/2014/main" id="{A73141AA-E69F-4011-86FA-EB905C3EEB2A}"/>
              </a:ext>
            </a:extLst>
          </p:cNvPr>
          <p:cNvGrpSpPr/>
          <p:nvPr/>
        </p:nvGrpSpPr>
        <p:grpSpPr>
          <a:xfrm>
            <a:off x="4802571" y="-76200"/>
            <a:ext cx="4989455" cy="6799973"/>
            <a:chOff x="4802571" y="-76200"/>
            <a:chExt cx="4989455" cy="6799973"/>
          </a:xfrm>
        </p:grpSpPr>
        <p:pic>
          <p:nvPicPr>
            <p:cNvPr id="5" name="Grafik 4">
              <a:extLst>
                <a:ext uri="{FF2B5EF4-FFF2-40B4-BE49-F238E27FC236}">
                  <a16:creationId xmlns="" xmlns:a16="http://schemas.microsoft.com/office/drawing/2014/main" id="{8CD90D62-E951-4FC7-A791-51C423C50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2571" y="-76200"/>
              <a:ext cx="4989455" cy="6174695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="" xmlns:a16="http://schemas.microsoft.com/office/drawing/2014/main" id="{5678FDDE-185F-4D6E-81D2-D0C594AC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6957" l="4930" r="89789">
                          <a14:foregroundMark x1="48592" y1="4348" x2="14789" y2="34783"/>
                          <a14:foregroundMark x1="14789" y1="34783" x2="52465" y2="60870"/>
                          <a14:foregroundMark x1="52465" y1="60870" x2="55986" y2="86957"/>
                          <a14:foregroundMark x1="55986" y1="86957" x2="56690" y2="4348"/>
                          <a14:foregroundMark x1="56690" y1="4348" x2="31338" y2="30435"/>
                          <a14:foregroundMark x1="31338" y1="30435" x2="33099" y2="82609"/>
                          <a14:foregroundMark x1="21831" y1="65217" x2="4930" y2="0"/>
                          <a14:foregroundMark x1="27113" y1="78261" x2="18310" y2="47826"/>
                          <a14:backgroundMark x1="84155" y1="4348" x2="84155" y2="4348"/>
                          <a14:backgroundMark x1="92254" y1="4348" x2="84507" y2="39130"/>
                          <a14:backgroundMark x1="1761" y1="91304" x2="0" y2="956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495179">
              <a:off x="6163685" y="5469189"/>
              <a:ext cx="529261" cy="197990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="" xmlns:a16="http://schemas.microsoft.com/office/drawing/2014/main" id="{9BD96D01-1C61-42E8-82BC-8710845F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13" b="89063" l="8974" r="89744">
                          <a14:foregroundMark x1="38462" y1="9375" x2="32051" y2="7813"/>
                          <a14:foregroundMark x1="28205" y1="32813" x2="73077" y2="40625"/>
                          <a14:foregroundMark x1="74359" y1="45313" x2="44872" y2="64063"/>
                          <a14:foregroundMark x1="74359" y1="62500" x2="47436" y2="67188"/>
                          <a14:foregroundMark x1="29487" y1="10938" x2="16667" y2="21875"/>
                          <a14:foregroundMark x1="75641" y1="28125" x2="80769" y2="42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4988" y="5746819"/>
              <a:ext cx="225416" cy="184957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3E68CA1D-C963-410A-B97C-3E4F27B07C2B}"/>
              </a:ext>
            </a:extLst>
          </p:cNvPr>
          <p:cNvSpPr/>
          <p:nvPr/>
        </p:nvSpPr>
        <p:spPr>
          <a:xfrm>
            <a:off x="4221291" y="3916507"/>
            <a:ext cx="227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Mai</a:t>
            </a:r>
            <a:r>
              <a:rPr lang="de-DE" b="1" dirty="0"/>
              <a:t> 2018: Evaluation des Pilotprojets </a:t>
            </a:r>
            <a:r>
              <a:rPr lang="de-DE" dirty="0"/>
              <a:t>und </a:t>
            </a:r>
            <a:r>
              <a:rPr lang="de-DE" b="1" dirty="0"/>
              <a:t>Abschluss-</a:t>
            </a:r>
          </a:p>
          <a:p>
            <a:r>
              <a:rPr lang="de-DE" b="1" dirty="0" err="1"/>
              <a:t>bericht</a:t>
            </a:r>
            <a:r>
              <a:rPr lang="de-DE" b="1" dirty="0"/>
              <a:t> </a:t>
            </a:r>
            <a:r>
              <a:rPr lang="de-DE" dirty="0"/>
              <a:t>an </a:t>
            </a:r>
          </a:p>
          <a:p>
            <a:r>
              <a:rPr lang="de-DE" dirty="0"/>
              <a:t>das KM</a:t>
            </a:r>
          </a:p>
        </p:txBody>
      </p:sp>
      <p:sp>
        <p:nvSpPr>
          <p:cNvPr id="31" name="Gleichschenkliges Dreieck 30">
            <a:extLst>
              <a:ext uri="{FF2B5EF4-FFF2-40B4-BE49-F238E27FC236}">
                <a16:creationId xmlns="" xmlns:a16="http://schemas.microsoft.com/office/drawing/2014/main" id="{567E71C7-6A5E-4A57-A97D-32FDA89D38E8}"/>
              </a:ext>
            </a:extLst>
          </p:cNvPr>
          <p:cNvSpPr/>
          <p:nvPr/>
        </p:nvSpPr>
        <p:spPr>
          <a:xfrm rot="17764277">
            <a:off x="6091032" y="5819037"/>
            <a:ext cx="145542" cy="419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48F6457-2A14-49BF-8C10-7F56FDD3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Rechteck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65EE36A-8F2D-4ADB-9C58-09144E9B397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5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B5A0C8-DE30-4E93-A6FE-74694F17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A0BB859-DE05-4279-9637-DF04016D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70BDDA2-5E67-407C-AAB9-5847DE690D8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3A682D0-B4B4-4777-8B65-74BF7D1D5FB8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06379A92-3C2A-4CE9-84B7-EF1EEFCF6790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EA4EB590-733B-4223-BB34-EF17C0FF47DF}"/>
              </a:ext>
            </a:extLst>
          </p:cNvPr>
          <p:cNvSpPr/>
          <p:nvPr/>
        </p:nvSpPr>
        <p:spPr>
          <a:xfrm>
            <a:off x="256032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Heilbronner Hefte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EAA21CD-11CE-4614-993A-A393EAD2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="" xmlns:a16="http://schemas.microsoft.com/office/drawing/2014/main" id="{DF2DC8A8-0AC5-4A88-A403-DA64AB85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40454CC9-FA13-466E-AF64-F4A3BAABB09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5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B5A0C8-DE30-4E93-A6FE-74694F17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CEB7CE6-CE03-435A-B8DB-1DFE697A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427278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2013 	</a:t>
            </a:r>
            <a:r>
              <a:rPr lang="de-DE" b="1" dirty="0"/>
              <a:t>Junge Autoren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2014 	</a:t>
            </a:r>
            <a:r>
              <a:rPr lang="de-DE" b="1" dirty="0"/>
              <a:t>Ethisch-philosophische 	Dimensionen </a:t>
            </a:r>
            <a:r>
              <a:rPr lang="de-DE" dirty="0"/>
              <a:t>im Unterricht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2015 	</a:t>
            </a:r>
            <a:r>
              <a:rPr lang="de-DE" b="1" dirty="0"/>
              <a:t>Aufgaben </a:t>
            </a:r>
            <a:r>
              <a:rPr lang="de-DE" dirty="0"/>
              <a:t>- Schüler 	aktivieren, Kompetenzen  	fördern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2016 	</a:t>
            </a:r>
            <a:r>
              <a:rPr lang="de-DE" b="1" dirty="0"/>
              <a:t>Schulische Übergänge</a:t>
            </a:r>
            <a:br>
              <a:rPr lang="de-DE" b="1" dirty="0"/>
            </a:br>
            <a:endParaRPr lang="de-DE" b="1" dirty="0"/>
          </a:p>
          <a:p>
            <a:pPr marL="0" indent="0">
              <a:buNone/>
            </a:pPr>
            <a:r>
              <a:rPr lang="de-DE" dirty="0"/>
              <a:t>2017 	</a:t>
            </a:r>
            <a:r>
              <a:rPr lang="de-DE" b="1" dirty="0"/>
              <a:t>Zwischen den Kulturen (I) - </a:t>
            </a:r>
            <a:r>
              <a:rPr lang="de-DE" dirty="0"/>
              <a:t>	Interkulturelles Lernen, 	Migration, sprachsensibler 	Unterricht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A0BB859-DE05-4279-9637-DF04016D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70BDDA2-5E67-407C-AAB9-5847DE690D8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3A682D0-B4B4-4777-8B65-74BF7D1D5FB8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06379A92-3C2A-4CE9-84B7-EF1EEFCF6790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EA4EB590-733B-4223-BB34-EF17C0FF47DF}"/>
              </a:ext>
            </a:extLst>
          </p:cNvPr>
          <p:cNvSpPr/>
          <p:nvPr/>
        </p:nvSpPr>
        <p:spPr>
          <a:xfrm>
            <a:off x="256032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Heilbronner Hefte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F9C4DAF8-176E-490B-920C-179070D61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868680"/>
            <a:ext cx="3495393" cy="49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EAA21CD-11CE-4614-993A-A393EAD2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6FBFE723-4D24-433D-9B81-34EA629E9A2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1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B5A0C8-DE30-4E93-A6FE-74694F17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A0BB859-DE05-4279-9637-DF04016D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70BDDA2-5E67-407C-AAB9-5847DE690D8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3A682D0-B4B4-4777-8B65-74BF7D1D5FB8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>
                <a:solidFill>
                  <a:schemeClr val="bg1"/>
                </a:solidFill>
              </a:rPr>
              <a:t>Bereich 1 Deutsch / Kulturelle Bildung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(NN)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06379A92-3C2A-4CE9-84B7-EF1EEFCF6790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Deutsch, DaF, DaZ, Theater, Bildende Kunst / Intermediales Gestalten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B6E652B2-6F0C-4778-BA12-8B75BD915F5C}"/>
              </a:ext>
            </a:extLst>
          </p:cNvPr>
          <p:cNvSpPr txBox="1">
            <a:spLocks/>
          </p:cNvSpPr>
          <p:nvPr/>
        </p:nvSpPr>
        <p:spPr>
          <a:xfrm>
            <a:off x="3867912" y="868680"/>
            <a:ext cx="4272788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2018 	</a:t>
            </a:r>
            <a:r>
              <a:rPr lang="de-DE" b="1" dirty="0"/>
              <a:t>Zwischen den Kulturen (II) - </a:t>
            </a:r>
            <a:r>
              <a:rPr lang="de-DE" dirty="0"/>
              <a:t>	Interkulturelles Lernen, 	Migration, sprachsensibler 	Unterricht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2019 	</a:t>
            </a:r>
            <a:r>
              <a:rPr lang="de-DE" b="1" dirty="0"/>
              <a:t>Außerschulisches Lernen - </a:t>
            </a:r>
            <a:r>
              <a:rPr lang="de-DE" dirty="0"/>
              <a:t>	Exkursionen, Lerngänge, 	Studienfahrten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2020 	</a:t>
            </a:r>
            <a:r>
              <a:rPr lang="de-DE" i="1" dirty="0"/>
              <a:t>geplant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b="1" dirty="0"/>
              <a:t>	Phasen der Lehrerbildung  	als  Kontinuum </a:t>
            </a:r>
            <a:r>
              <a:rPr lang="de-DE" dirty="0"/>
              <a:t>- Studium, 	Referendariat, Berufseingang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CD4E512F-E0BC-4A00-A5EA-10DC5AF4C1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868680"/>
            <a:ext cx="3495393" cy="49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D40B0036-31E9-41F7-AAA0-ED4560F8CFE8}"/>
              </a:ext>
            </a:extLst>
          </p:cNvPr>
          <p:cNvSpPr/>
          <p:nvPr/>
        </p:nvSpPr>
        <p:spPr>
          <a:xfrm>
            <a:off x="256032" y="4330005"/>
            <a:ext cx="26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</a:t>
            </a:r>
          </a:p>
          <a:p>
            <a:r>
              <a:rPr lang="de-DE" sz="2800" b="1" dirty="0"/>
              <a:t>Heilbronner </a:t>
            </a:r>
          </a:p>
          <a:p>
            <a:r>
              <a:rPr lang="de-DE" sz="2800" b="1" dirty="0"/>
              <a:t>Hefte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83ECFED-FC07-457F-807B-261263E2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54F53A95-C521-40B3-917E-67D6F18B935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2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1332707D-97D2-4CE6-AF4F-026796C7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Gliederung der Präsentation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14D4244C-5995-4448-945C-FB99B38B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800" dirty="0"/>
              <a:t>Spezifika des Seminars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/>
              <a:t>Beispiele aus den Bereichen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/>
              <a:t>Projekte und Vorhaben des Seminars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8EFFE05C-B7F5-4BD9-8AFD-0F2E4E661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C87181F-1EF6-46B0-89AF-8685BE6E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b="1" dirty="0"/>
              <a:t>Bereich 2</a:t>
            </a:r>
            <a:br>
              <a:rPr lang="de-DE" b="1" dirty="0"/>
            </a:br>
            <a:r>
              <a:rPr lang="de-DE" b="1" dirty="0"/>
              <a:t>Gesellschafts-wissenschaften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sz="2800" b="1" dirty="0" err="1">
                <a:solidFill>
                  <a:schemeClr val="bg1"/>
                </a:solidFill>
              </a:rPr>
              <a:t>Prof.‘in</a:t>
            </a:r>
            <a:r>
              <a:rPr lang="de-DE" sz="2800" b="1" dirty="0">
                <a:solidFill>
                  <a:schemeClr val="bg1"/>
                </a:solidFill>
              </a:rPr>
              <a:t> Beate </a:t>
            </a:r>
            <a:r>
              <a:rPr lang="de-DE" sz="2800" b="1" dirty="0" err="1">
                <a:solidFill>
                  <a:schemeClr val="bg1"/>
                </a:solidFill>
              </a:rPr>
              <a:t>Thull</a:t>
            </a:r>
            <a:endParaRPr lang="de-DE" sz="2800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50" y="765482"/>
            <a:ext cx="3382018" cy="5287655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0EA3276-747E-4905-BC53-AC68A7325096}"/>
              </a:ext>
            </a:extLst>
          </p:cNvPr>
          <p:cNvSpPr/>
          <p:nvPr/>
        </p:nvSpPr>
        <p:spPr>
          <a:xfrm>
            <a:off x="8905875" y="3409308"/>
            <a:ext cx="3030093" cy="419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905875" y="4852987"/>
            <a:ext cx="303009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3993225" y="1394522"/>
            <a:ext cx="447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</a:t>
            </a:r>
          </a:p>
          <a:p>
            <a:r>
              <a:rPr lang="de-DE" sz="2800" b="1" dirty="0"/>
              <a:t>Kooperation Seminar – Ausbildungsschulen</a:t>
            </a:r>
            <a:endParaRPr lang="de-DE" sz="2800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A4E3F2BE-8BCE-4232-B31C-224A67B2824A}"/>
              </a:ext>
            </a:extLst>
          </p:cNvPr>
          <p:cNvSpPr/>
          <p:nvPr/>
        </p:nvSpPr>
        <p:spPr>
          <a:xfrm>
            <a:off x="3993225" y="3080540"/>
            <a:ext cx="4185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</a:t>
            </a:r>
          </a:p>
          <a:p>
            <a:r>
              <a:rPr lang="de-DE" sz="2800" b="1" dirty="0"/>
              <a:t>Fachdidaktische Kooperation zwischen </a:t>
            </a:r>
          </a:p>
          <a:p>
            <a:r>
              <a:rPr lang="de-DE" sz="2800" b="1" dirty="0"/>
              <a:t>Seminaren - Fachberatern der </a:t>
            </a:r>
            <a:r>
              <a:rPr lang="de-DE" sz="2800" b="1" dirty="0" err="1"/>
              <a:t>RP‘en</a:t>
            </a:r>
            <a:r>
              <a:rPr lang="de-DE" sz="2800" b="1" dirty="0"/>
              <a:t> - Universitäten</a:t>
            </a:r>
            <a:endParaRPr lang="de-DE" sz="2800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="" xmlns:a16="http://schemas.microsoft.com/office/drawing/2014/main" id="{8C98D4A0-A876-4661-AD30-1EA864DE9DB0}"/>
              </a:ext>
            </a:extLst>
          </p:cNvPr>
          <p:cNvCxnSpPr>
            <a:cxnSpLocks/>
          </p:cNvCxnSpPr>
          <p:nvPr/>
        </p:nvCxnSpPr>
        <p:spPr>
          <a:xfrm>
            <a:off x="7808638" y="3168008"/>
            <a:ext cx="736605" cy="1647624"/>
          </a:xfrm>
          <a:prstGeom prst="straightConnector1">
            <a:avLst/>
          </a:prstGeom>
          <a:ln w="76200">
            <a:solidFill>
              <a:srgbClr val="B6DDE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="" xmlns:a16="http://schemas.microsoft.com/office/drawing/2014/main" id="{CF6EC7C4-9DA5-4530-9EC5-7B3E24CF4A10}"/>
              </a:ext>
            </a:extLst>
          </p:cNvPr>
          <p:cNvCxnSpPr>
            <a:cxnSpLocks/>
          </p:cNvCxnSpPr>
          <p:nvPr/>
        </p:nvCxnSpPr>
        <p:spPr>
          <a:xfrm flipV="1">
            <a:off x="7808638" y="3676650"/>
            <a:ext cx="736605" cy="527274"/>
          </a:xfrm>
          <a:prstGeom prst="straightConnector1">
            <a:avLst/>
          </a:prstGeom>
          <a:ln w="76200">
            <a:solidFill>
              <a:srgbClr val="B6DDE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liennummernplatzhalter 21">
            <a:extLst>
              <a:ext uri="{FF2B5EF4-FFF2-40B4-BE49-F238E27FC236}">
                <a16:creationId xmlns="" xmlns:a16="http://schemas.microsoft.com/office/drawing/2014/main" id="{1DBB34B6-0BF2-4F23-8386-66DD84A1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Rechteck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2557C7-8222-4EB2-8920-5A8A297CE11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5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E6C5B59B-A047-41E1-A6A7-823027F44F69}"/>
              </a:ext>
            </a:extLst>
          </p:cNvPr>
          <p:cNvSpPr/>
          <p:nvPr/>
        </p:nvSpPr>
        <p:spPr>
          <a:xfrm>
            <a:off x="256032" y="4386326"/>
            <a:ext cx="30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Ausbildungsschulen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1CC2E41-1875-4085-A472-789172FB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0BCB1C9-EFA6-4045-B866-0F4D8A89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2B0E6EA5-C11B-41C0-ACFA-09F01F05C1ED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9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12D9E22E-C85E-4483-9FED-83AF1EBE1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Ziel:</a:t>
            </a:r>
            <a:r>
              <a:rPr lang="de-DE" sz="2400" dirty="0"/>
              <a:t> Intensivierung der Kooperation zwischen Seminar und Ausbildungsschulen</a:t>
            </a:r>
            <a:br>
              <a:rPr lang="de-DE" sz="2400" dirty="0"/>
            </a:b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Instrument:</a:t>
            </a:r>
            <a:r>
              <a:rPr lang="de-DE" sz="2400" dirty="0"/>
              <a:t>  allgemeine Mentorentagungen zu ausbildungsrelevanten Inhalten und Neuerungen der </a:t>
            </a:r>
            <a:r>
              <a:rPr lang="de-DE" sz="2400" dirty="0" err="1"/>
              <a:t>GymPO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Adressaten:</a:t>
            </a:r>
            <a:r>
              <a:rPr lang="de-DE" sz="2400" dirty="0"/>
              <a:t> (neue) Schulleiter*innen und Mentor*innen</a:t>
            </a:r>
          </a:p>
          <a:p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E6C5B59B-A047-41E1-A6A7-823027F44F69}"/>
              </a:ext>
            </a:extLst>
          </p:cNvPr>
          <p:cNvSpPr/>
          <p:nvPr/>
        </p:nvSpPr>
        <p:spPr>
          <a:xfrm>
            <a:off x="256032" y="4386326"/>
            <a:ext cx="30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Ausbildungsschulen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1CC2E41-1875-4085-A472-789172FB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B1EAD09-204B-49F5-98B4-2DDD693BE4BF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7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12D9E22E-C85E-4483-9FED-83AF1EB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70" y="761999"/>
            <a:ext cx="4046887" cy="53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Inhalte: </a:t>
            </a:r>
            <a:br>
              <a:rPr lang="de-DE" sz="2400" b="1" dirty="0"/>
            </a:br>
            <a:endParaRPr lang="de-D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Vernetzung der Ausbildung in Schule und Seminar</a:t>
            </a:r>
            <a:br>
              <a:rPr lang="de-DE" sz="2400" dirty="0"/>
            </a:b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Rolle und Aufgaben der Mentor*innen bei der Ausbildung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FD1E11FF-DE1C-45A2-A47E-5BDAF1596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319" y="761999"/>
            <a:ext cx="3448049" cy="538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551A44C0-7E54-4009-ADD3-3FE3B2D95B4A}"/>
              </a:ext>
            </a:extLst>
          </p:cNvPr>
          <p:cNvSpPr/>
          <p:nvPr/>
        </p:nvSpPr>
        <p:spPr>
          <a:xfrm>
            <a:off x="256032" y="4386326"/>
            <a:ext cx="30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Ausbildungsschulen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90AFB0D2-9DD7-4710-89A9-10F7BD2A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78288E3-BC1C-4CC2-A54F-6E802EC7F04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9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0327E1D2-F696-46B1-9946-E318D8A9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1" y="759505"/>
            <a:ext cx="7315200" cy="5120640"/>
          </a:xfrm>
        </p:spPr>
        <p:txBody>
          <a:bodyPr anchor="t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Erläuterung</a:t>
            </a:r>
            <a:r>
              <a:rPr lang="de-DE" sz="2400" dirty="0"/>
              <a:t> und </a:t>
            </a:r>
            <a:r>
              <a:rPr lang="de-DE" sz="2400" b="1" dirty="0"/>
              <a:t>Diskussion</a:t>
            </a:r>
            <a:r>
              <a:rPr lang="de-DE" sz="2400" dirty="0"/>
              <a:t> häufig auftretender Konflikte und Fragestellungen während der gesamten Ausbildung: </a:t>
            </a:r>
          </a:p>
          <a:p>
            <a:pPr lvl="2"/>
            <a:endParaRPr lang="de-DE" sz="2400" dirty="0"/>
          </a:p>
          <a:p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386326"/>
            <a:ext cx="30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Ausbildungsschulen</a:t>
            </a:r>
            <a:endParaRPr lang="de-DE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2753107D-91C6-4A73-98DA-1A2D448DB701}"/>
              </a:ext>
            </a:extLst>
          </p:cNvPr>
          <p:cNvSpPr txBox="1"/>
          <p:nvPr/>
        </p:nvSpPr>
        <p:spPr>
          <a:xfrm rot="21309731">
            <a:off x="5197314" y="2532625"/>
            <a:ext cx="241654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de-DE" sz="1600" b="1" dirty="0">
              <a:latin typeface="Bradley Hand ITC" panose="03070402050302030203" pitchFamily="66" charset="0"/>
            </a:endParaRPr>
          </a:p>
          <a:p>
            <a:r>
              <a:rPr lang="de-DE" sz="1600" b="1" dirty="0">
                <a:latin typeface="Bradley Hand ITC" panose="03070402050302030203" pitchFamily="66" charset="0"/>
              </a:rPr>
              <a:t>Prüfungslehrproben:</a:t>
            </a:r>
            <a:endParaRPr lang="de-DE" sz="1600" dirty="0">
              <a:latin typeface="Bradley Hand ITC" panose="03070402050302030203" pitchFamily="66" charset="0"/>
            </a:endParaRPr>
          </a:p>
          <a:p>
            <a:r>
              <a:rPr lang="de-DE" sz="1600" dirty="0">
                <a:latin typeface="Bradley Hand ITC" panose="03070402050302030203" pitchFamily="66" charset="0"/>
              </a:rPr>
              <a:t>Sollte ich dafür sorgen, dass die Klasse sich anständig verhält?</a:t>
            </a:r>
          </a:p>
          <a:p>
            <a:endParaRPr lang="de-DE" sz="1600" dirty="0">
              <a:latin typeface="Bradley Hand ITC" panose="03070402050302030203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D5457F05-3D05-42E0-A68C-FE61AD8DADB6}"/>
              </a:ext>
            </a:extLst>
          </p:cNvPr>
          <p:cNvSpPr txBox="1"/>
          <p:nvPr/>
        </p:nvSpPr>
        <p:spPr>
          <a:xfrm rot="1008751">
            <a:off x="7580811" y="2374127"/>
            <a:ext cx="2300076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Bradley Hand ITC" panose="03070402050302030203" pitchFamily="66" charset="0"/>
              </a:rPr>
              <a:t>Verhalten bei schwierigen Referendaren:</a:t>
            </a:r>
            <a:endParaRPr lang="de-DE" sz="1400" dirty="0">
              <a:latin typeface="Bradley Hand ITC" panose="03070402050302030203" pitchFamily="66" charset="0"/>
            </a:endParaRPr>
          </a:p>
          <a:p>
            <a:r>
              <a:rPr lang="de-DE" sz="1400" dirty="0">
                <a:latin typeface="Bradley Hand ITC" panose="03070402050302030203" pitchFamily="66" charset="0"/>
              </a:rPr>
              <a:t>Welche konkreten Hilfe-stellungen kann / darf ich als Mentor einem </a:t>
            </a:r>
            <a:r>
              <a:rPr lang="de-DE" sz="1400" dirty="0" err="1">
                <a:latin typeface="Bradley Hand ITC" panose="03070402050302030203" pitchFamily="66" charset="0"/>
              </a:rPr>
              <a:t>Referen</a:t>
            </a:r>
            <a:r>
              <a:rPr lang="de-DE" sz="1400" dirty="0">
                <a:latin typeface="Bradley Hand ITC" panose="03070402050302030203" pitchFamily="66" charset="0"/>
              </a:rPr>
              <a:t>-dar geben, der Schwierig-</a:t>
            </a:r>
            <a:r>
              <a:rPr lang="de-DE" sz="1400" dirty="0" err="1">
                <a:latin typeface="Bradley Hand ITC" panose="03070402050302030203" pitchFamily="66" charset="0"/>
              </a:rPr>
              <a:t>keiten</a:t>
            </a:r>
            <a:r>
              <a:rPr lang="de-DE" sz="1400" dirty="0">
                <a:latin typeface="Bradley Hand ITC" panose="03070402050302030203" pitchFamily="66" charset="0"/>
              </a:rPr>
              <a:t> hat?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9BCFEE99-F17B-407F-A238-5847242B79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770" y="1970641"/>
            <a:ext cx="4869160" cy="48691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CCE74562-D968-42B3-9AD3-24A9FA20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52795" y="1826625"/>
            <a:ext cx="3736825" cy="501317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774B8C99-7D02-4E68-884E-4D0B4A31C958}"/>
              </a:ext>
            </a:extLst>
          </p:cNvPr>
          <p:cNvSpPr txBox="1"/>
          <p:nvPr/>
        </p:nvSpPr>
        <p:spPr>
          <a:xfrm>
            <a:off x="6087943" y="3868435"/>
            <a:ext cx="262113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Bradley Hand ITC" panose="03070402050302030203" pitchFamily="66" charset="0"/>
              </a:rPr>
              <a:t>Unterrichtsbesuche:</a:t>
            </a:r>
          </a:p>
          <a:p>
            <a:r>
              <a:rPr lang="de-DE" sz="1600" dirty="0">
                <a:latin typeface="Bradley Hand ITC" panose="03070402050302030203" pitchFamily="66" charset="0"/>
              </a:rPr>
              <a:t>Wie differenziert soll / darf meine Rückmeldung an den Referendar in den Stundenbesprechungen sein?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56706E3-B91D-4BE8-A0E5-8A47D75B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Rechteck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B7D3ACB3-B021-4944-BEEF-86D749C2E7F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0327E1D2-F696-46B1-9946-E318D8A9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1" y="759505"/>
            <a:ext cx="7315200" cy="5120640"/>
          </a:xfrm>
        </p:spPr>
        <p:txBody>
          <a:bodyPr anchor="t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Erläuterung</a:t>
            </a:r>
            <a:r>
              <a:rPr lang="de-DE" sz="2400" dirty="0"/>
              <a:t> und </a:t>
            </a:r>
            <a:r>
              <a:rPr lang="de-DE" sz="2400" b="1" dirty="0"/>
              <a:t>Diskussion</a:t>
            </a:r>
            <a:r>
              <a:rPr lang="de-DE" sz="2400" dirty="0"/>
              <a:t> häufig auftretender Konflikte und Fragestellungen während der gesamten Ausbildung: </a:t>
            </a:r>
          </a:p>
          <a:p>
            <a:pPr lvl="2"/>
            <a:endParaRPr lang="de-DE" sz="2400" dirty="0"/>
          </a:p>
          <a:p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386326"/>
            <a:ext cx="30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Ausbildungsschulen</a:t>
            </a:r>
            <a:endParaRPr lang="de-DE" sz="2400" dirty="0"/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CCE74562-D968-42B3-9AD3-24A9FA20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9991" y="1942298"/>
            <a:ext cx="3531499" cy="4888055"/>
          </a:xfrm>
          <a:prstGeom prst="rect">
            <a:avLst/>
          </a:prstGeom>
        </p:spPr>
      </p:pic>
      <p:pic>
        <p:nvPicPr>
          <p:cNvPr id="14" name="Inhaltsplatzhalter 3">
            <a:extLst>
              <a:ext uri="{FF2B5EF4-FFF2-40B4-BE49-F238E27FC236}">
                <a16:creationId xmlns="" xmlns:a16="http://schemas.microsoft.com/office/drawing/2014/main" id="{8B386C5E-CC32-4389-8E4D-4815EE324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292" y="2541746"/>
            <a:ext cx="1894189" cy="268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15308DCB-F4BD-47E5-8D43-AE82336DC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283" y="2546452"/>
            <a:ext cx="1893828" cy="268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A342435-8674-43C4-8C2B-B8FAAE8D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hteck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83D445-16D2-460F-9011-E09B72F3640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1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F1CDC123-27A2-46CE-BC9C-48E116DAFF9F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931668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123395"/>
            <a:ext cx="30332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</a:t>
            </a:r>
            <a:r>
              <a:rPr lang="de-DE" sz="2000" b="1" dirty="0"/>
              <a:t> Fachdidaktische </a:t>
            </a:r>
            <a:r>
              <a:rPr lang="de-DE" sz="2000" b="1" dirty="0" err="1"/>
              <a:t>Koope</a:t>
            </a:r>
            <a:r>
              <a:rPr lang="de-DE" sz="2000" b="1" dirty="0"/>
              <a:t>-ration zwischen </a:t>
            </a:r>
            <a:r>
              <a:rPr lang="de-DE" sz="2000" b="1" dirty="0" err="1"/>
              <a:t>Semina-ren</a:t>
            </a:r>
            <a:r>
              <a:rPr lang="de-DE" sz="2000" b="1" dirty="0"/>
              <a:t>, Fachberatern der </a:t>
            </a:r>
            <a:r>
              <a:rPr lang="de-DE" sz="2000" b="1" dirty="0" err="1"/>
              <a:t>RP‘en</a:t>
            </a:r>
            <a:r>
              <a:rPr lang="de-DE" sz="2000" b="1" dirty="0"/>
              <a:t>  und Universitäten</a:t>
            </a:r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074D8D5-2638-41A5-9A81-84D8F49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A5F739E0-72B5-4C50-A94A-99E73AF36A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F58DE1D-79E5-475A-BAF8-745F081B1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C0C23D8-E5B5-4B1D-B3CB-404AECDF565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2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F1CDC123-27A2-46CE-BC9C-48E116DAFF9F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931668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123395"/>
            <a:ext cx="30332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</a:t>
            </a:r>
            <a:r>
              <a:rPr lang="de-DE" sz="2000" b="1" dirty="0"/>
              <a:t> Fachdidaktische </a:t>
            </a:r>
            <a:r>
              <a:rPr lang="de-DE" sz="2000" b="1" dirty="0" err="1"/>
              <a:t>Koope</a:t>
            </a:r>
            <a:r>
              <a:rPr lang="de-DE" sz="2000" b="1" dirty="0"/>
              <a:t>-ration zwischen </a:t>
            </a:r>
            <a:r>
              <a:rPr lang="de-DE" sz="2000" b="1" dirty="0" err="1"/>
              <a:t>Semina-ren</a:t>
            </a:r>
            <a:r>
              <a:rPr lang="de-DE" sz="2000" b="1" dirty="0"/>
              <a:t>, Fachberatern der </a:t>
            </a:r>
            <a:r>
              <a:rPr lang="de-DE" sz="2000" b="1" dirty="0" err="1"/>
              <a:t>RP‘en</a:t>
            </a:r>
            <a:r>
              <a:rPr lang="de-DE" sz="2000" b="1" dirty="0"/>
              <a:t>  und Universitäten</a:t>
            </a:r>
            <a:endParaRPr lang="de-DE" sz="20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C719382F-6B66-4394-81AB-B1B137565A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/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Instrument: </a:t>
            </a:r>
            <a:br>
              <a:rPr lang="de-DE" b="1" dirty="0"/>
            </a:br>
            <a:r>
              <a:rPr lang="de-DE" dirty="0"/>
              <a:t>Fachdidaktische Tagungen für die Fächer Gemeinschaftskunde/ Wirtschaft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Adressaten: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alle Fachberater*innen Gemeinschaftskunde/ Wirtschaft aller vier </a:t>
            </a:r>
            <a:r>
              <a:rPr lang="de-DE" dirty="0" err="1"/>
              <a:t>RP‘en</a:t>
            </a:r>
            <a:r>
              <a:rPr lang="de-DE" dirty="0"/>
              <a:t> und das Lehrpersonal aller Seminare dieser Fächer sowie Fachdidaktiker verschiedener Universitäten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36925B26-8C96-41B0-85A3-A741CAC5F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 anchorCtr="0"/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Inhalte: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Was bedeutet kompetenz-orientierte politische </a:t>
            </a:r>
            <a:r>
              <a:rPr lang="de-DE" dirty="0" err="1"/>
              <a:t>Bil</a:t>
            </a:r>
            <a:r>
              <a:rPr lang="de-DE" dirty="0"/>
              <a:t>-dung? Ist die kategoriale Bildung noch zeitgemäß? </a:t>
            </a:r>
            <a:r>
              <a:rPr lang="de-DE" i="1" dirty="0"/>
              <a:t>(Prof. Sander, Wien-Gießen)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Auseinandersetzung mit aktuellen wirtschafts-didaktischen Ansätzen zur Implementierung des neuen Fachs Wirtschaft in unsere Ausbildung </a:t>
            </a:r>
            <a:br>
              <a:rPr lang="de-DE" dirty="0"/>
            </a:br>
            <a:r>
              <a:rPr lang="de-DE" i="1" dirty="0"/>
              <a:t>(Macha, Tübingen; </a:t>
            </a:r>
            <a:r>
              <a:rPr lang="de-DE" i="1" dirty="0" err="1"/>
              <a:t>Loehrwald</a:t>
            </a:r>
            <a:r>
              <a:rPr lang="de-DE" i="1" dirty="0"/>
              <a:t> Oldenburg)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074D8D5-2638-41A5-9A81-84D8F49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FDE5DF59-6976-4F5D-B9D7-8880225D99A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6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b="1" dirty="0"/>
              <a:t>Bereich 3</a:t>
            </a:r>
            <a:br>
              <a:rPr lang="de-DE" b="1" dirty="0"/>
            </a:br>
            <a:r>
              <a:rPr lang="de-DE" b="1" dirty="0"/>
              <a:t>Fremdsprachen / Mediendidaktik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 err="1">
                <a:solidFill>
                  <a:schemeClr val="bg1"/>
                </a:solidFill>
              </a:rPr>
              <a:t>Prof.´in</a:t>
            </a:r>
            <a:r>
              <a:rPr lang="de-DE" sz="2800" b="1" dirty="0">
                <a:solidFill>
                  <a:schemeClr val="bg1"/>
                </a:solidFill>
              </a:rPr>
              <a:t> Dr. Gabriele Kugler-</a:t>
            </a:r>
            <a:r>
              <a:rPr lang="de-DE" sz="2800" b="1" dirty="0" err="1">
                <a:solidFill>
                  <a:schemeClr val="bg1"/>
                </a:solidFill>
              </a:rPr>
              <a:t>Euerle</a:t>
            </a:r>
            <a:endParaRPr lang="de-DE" sz="2800" b="1" dirty="0">
              <a:solidFill>
                <a:schemeClr val="bg1"/>
              </a:solidFill>
            </a:endParaRPr>
          </a:p>
          <a:p>
            <a:pPr algn="r"/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3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34AD9F4-E7CC-4AAD-AE85-F890262F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/>
              <a:t>Flächen-seminar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8430B272-7695-40D1-8030-42D9061C3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000" dirty="0"/>
              <a:t>43 Ausbildungsschulen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90263092-DA6F-4558-A124-A0A72220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157" y="876388"/>
            <a:ext cx="4742300" cy="51212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C55F532-CA36-40FD-A5EF-4D679D2C64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157" y="866258"/>
            <a:ext cx="4743955" cy="5123062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DE09AF9-7CB5-4706-BC76-D79E1390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2C241ACC-D9E3-4A43-909C-5C05335AC354}"/>
              </a:ext>
            </a:extLst>
          </p:cNvPr>
          <p:cNvGrpSpPr/>
          <p:nvPr/>
        </p:nvGrpSpPr>
        <p:grpSpPr>
          <a:xfrm>
            <a:off x="8896349" y="5173529"/>
            <a:ext cx="2380675" cy="553377"/>
            <a:chOff x="8896349" y="5173529"/>
            <a:chExt cx="2380675" cy="553377"/>
          </a:xfrm>
        </p:grpSpPr>
        <p:sp>
          <p:nvSpPr>
            <p:cNvPr id="7" name="Ellipse 6">
              <a:extLst>
                <a:ext uri="{FF2B5EF4-FFF2-40B4-BE49-F238E27FC236}">
                  <a16:creationId xmlns="" xmlns:a16="http://schemas.microsoft.com/office/drawing/2014/main" id="{1C69FA70-1BA1-4F17-8562-701CAB380FD2}"/>
                </a:ext>
              </a:extLst>
            </p:cNvPr>
            <p:cNvSpPr/>
            <p:nvPr/>
          </p:nvSpPr>
          <p:spPr>
            <a:xfrm>
              <a:off x="9086849" y="5486400"/>
              <a:ext cx="236917" cy="2405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="" xmlns:a16="http://schemas.microsoft.com/office/drawing/2014/main" id="{D717073A-3FE0-43F9-A13A-62E09B8CFB5E}"/>
                </a:ext>
              </a:extLst>
            </p:cNvPr>
            <p:cNvSpPr txBox="1"/>
            <p:nvPr/>
          </p:nvSpPr>
          <p:spPr>
            <a:xfrm>
              <a:off x="8896349" y="5173529"/>
              <a:ext cx="238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Schwäbisch-Gmünd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187" y="765482"/>
            <a:ext cx="3361943" cy="5287655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905875" y="5816166"/>
            <a:ext cx="3030093" cy="157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3893113" y="1137256"/>
            <a:ext cx="447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Weiterentwicklung des Fremd-</a:t>
            </a:r>
            <a:r>
              <a:rPr lang="de-DE" sz="2400" b="1" dirty="0" err="1"/>
              <a:t>sprachenunterrichts</a:t>
            </a:r>
            <a:endParaRPr lang="de-DE" sz="2800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A4E3F2BE-8BCE-4232-B31C-224A67B2824A}"/>
              </a:ext>
            </a:extLst>
          </p:cNvPr>
          <p:cNvSpPr/>
          <p:nvPr/>
        </p:nvSpPr>
        <p:spPr>
          <a:xfrm>
            <a:off x="3893113" y="2847222"/>
            <a:ext cx="4185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Beispiel 2: 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Didaktik des Übergangs Englisch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5B02C1B9-34AA-445B-BEB5-4563A1B13F8D}"/>
              </a:ext>
            </a:extLst>
          </p:cNvPr>
          <p:cNvSpPr/>
          <p:nvPr/>
        </p:nvSpPr>
        <p:spPr>
          <a:xfrm>
            <a:off x="3893113" y="4557188"/>
            <a:ext cx="4185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Beispiel 3: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Bilinguale Zusatzausbildung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C3B402A8-4C76-41AF-BFE0-CFDAD3D35313}"/>
              </a:ext>
            </a:extLst>
          </p:cNvPr>
          <p:cNvSpPr/>
          <p:nvPr/>
        </p:nvSpPr>
        <p:spPr>
          <a:xfrm>
            <a:off x="8905874" y="3494176"/>
            <a:ext cx="3030093" cy="455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="" xmlns:a16="http://schemas.microsoft.com/office/drawing/2014/main" id="{A972D2A9-F1D0-402F-876D-5C7547C40475}"/>
              </a:ext>
            </a:extLst>
          </p:cNvPr>
          <p:cNvCxnSpPr>
            <a:cxnSpLocks/>
          </p:cNvCxnSpPr>
          <p:nvPr/>
        </p:nvCxnSpPr>
        <p:spPr>
          <a:xfrm>
            <a:off x="7781913" y="2756757"/>
            <a:ext cx="734989" cy="876188"/>
          </a:xfrm>
          <a:prstGeom prst="straightConnector1">
            <a:avLst/>
          </a:prstGeom>
          <a:ln w="76200">
            <a:solidFill>
              <a:srgbClr val="E5B8B7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="" xmlns:a16="http://schemas.microsoft.com/office/drawing/2014/main" id="{2A98E012-CEC2-4853-AF23-6CC04DCC535E}"/>
              </a:ext>
            </a:extLst>
          </p:cNvPr>
          <p:cNvCxnSpPr>
            <a:cxnSpLocks/>
          </p:cNvCxnSpPr>
          <p:nvPr/>
        </p:nvCxnSpPr>
        <p:spPr>
          <a:xfrm>
            <a:off x="7781913" y="5274273"/>
            <a:ext cx="741362" cy="588737"/>
          </a:xfrm>
          <a:prstGeom prst="straightConnector1">
            <a:avLst/>
          </a:prstGeom>
          <a:ln w="76200">
            <a:solidFill>
              <a:srgbClr val="E5B8B7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="" xmlns:a16="http://schemas.microsoft.com/office/drawing/2014/main" id="{DEFA64A4-59FB-4FE5-A5EF-CEF8647BCFF7}"/>
              </a:ext>
            </a:extLst>
          </p:cNvPr>
          <p:cNvCxnSpPr>
            <a:cxnSpLocks/>
          </p:cNvCxnSpPr>
          <p:nvPr/>
        </p:nvCxnSpPr>
        <p:spPr>
          <a:xfrm>
            <a:off x="7743799" y="3721938"/>
            <a:ext cx="773103" cy="128350"/>
          </a:xfrm>
          <a:prstGeom prst="straightConnector1">
            <a:avLst/>
          </a:prstGeom>
          <a:ln w="76200">
            <a:solidFill>
              <a:srgbClr val="E5B8B7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liennummernplatzhalter 25">
            <a:extLst>
              <a:ext uri="{FF2B5EF4-FFF2-40B4-BE49-F238E27FC236}">
                <a16:creationId xmlns="" xmlns:a16="http://schemas.microsoft.com/office/drawing/2014/main" id="{28C50007-95DB-45DE-928C-B40618A8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Rechteck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F6271C69-2E0D-4197-8211-EF9FEA34AF2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7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8683F6C0-C27E-41F8-B599-1C15A1277158}"/>
              </a:ext>
            </a:extLst>
          </p:cNvPr>
          <p:cNvSpPr/>
          <p:nvPr/>
        </p:nvSpPr>
        <p:spPr>
          <a:xfrm>
            <a:off x="256032" y="4126300"/>
            <a:ext cx="28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  <a:br>
              <a:rPr lang="de-DE" sz="2400" b="1" dirty="0"/>
            </a:br>
            <a:r>
              <a:rPr lang="de-DE" sz="2400" b="1" dirty="0"/>
              <a:t>Weiterentwicklung des Fremd-</a:t>
            </a:r>
            <a:r>
              <a:rPr lang="de-DE" sz="2400" b="1" dirty="0" err="1"/>
              <a:t>sprachenunterrichts</a:t>
            </a:r>
            <a:r>
              <a:rPr lang="de-DE" sz="2400" b="1" dirty="0"/>
              <a:t> </a:t>
            </a:r>
            <a:endParaRPr lang="de-DE" sz="2400" dirty="0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F3B7FADF-62A3-4925-96B8-880E81B8289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5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</a:t>
            </a:r>
            <a:br>
              <a:rPr lang="de-DE" dirty="0"/>
            </a:br>
            <a:r>
              <a:rPr lang="de-DE" dirty="0"/>
              <a:t>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="" xmlns:a16="http://schemas.microsoft.com/office/drawing/2014/main" id="{8D1A4515-CDE6-4DD8-9DD3-9F5778F55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406397"/>
              </p:ext>
            </p:extLst>
          </p:nvPr>
        </p:nvGraphicFramePr>
        <p:xfrm>
          <a:off x="3860693" y="1431757"/>
          <a:ext cx="7497117" cy="39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156F167-267F-4975-89D7-A56689A8868F}"/>
              </a:ext>
            </a:extLst>
          </p:cNvPr>
          <p:cNvSpPr/>
          <p:nvPr/>
        </p:nvSpPr>
        <p:spPr>
          <a:xfrm>
            <a:off x="256032" y="4126300"/>
            <a:ext cx="2834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Weiterentwicklung des Fremd-</a:t>
            </a:r>
            <a:r>
              <a:rPr lang="de-DE" sz="2400" b="1" dirty="0" err="1"/>
              <a:t>sprachenunterrichts</a:t>
            </a:r>
            <a:r>
              <a:rPr lang="de-DE" sz="2400" b="1" dirty="0"/>
              <a:t> </a:t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DFA06398-2017-4479-84F4-4D8A389073C2}"/>
              </a:ext>
            </a:extLst>
          </p:cNvPr>
          <p:cNvSpPr/>
          <p:nvPr/>
        </p:nvSpPr>
        <p:spPr>
          <a:xfrm>
            <a:off x="3860693" y="994291"/>
            <a:ext cx="7226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cs typeface="Arial" panose="020B0604020202020204" pitchFamily="34" charset="0"/>
              </a:rPr>
              <a:t>Förderung des Spracherwerbs im Fremdsprachenunterricht vor dem Eintritt in die Kursstufe</a:t>
            </a:r>
            <a:endParaRPr lang="de-DE" dirty="0"/>
          </a:p>
        </p:txBody>
      </p:sp>
      <p:sp>
        <p:nvSpPr>
          <p:cNvPr id="12" name="Rechteck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EA34F94F-E4AB-4625-AD52-15601E88465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533C835-C07D-41B5-9D54-C0A1C525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0E727744-8932-494C-A16F-C2BB2B44EDB1}"/>
              </a:ext>
            </a:extLst>
          </p:cNvPr>
          <p:cNvSpPr/>
          <p:nvPr/>
        </p:nvSpPr>
        <p:spPr>
          <a:xfrm>
            <a:off x="256032" y="4280125"/>
            <a:ext cx="299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Didaktik des Übergangs - Englisch </a:t>
            </a:r>
          </a:p>
        </p:txBody>
      </p:sp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61B5A3A3-F701-40B8-810A-4BF4B587AC3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9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533C835-C07D-41B5-9D54-C0A1C525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Titel 3">
            <a:extLst>
              <a:ext uri="{FF2B5EF4-FFF2-40B4-BE49-F238E27FC236}">
                <a16:creationId xmlns="" xmlns:a16="http://schemas.microsoft.com/office/drawing/2014/main" id="{E490C2E9-F9B1-4082-9BDF-5D168E799444}"/>
              </a:ext>
            </a:extLst>
          </p:cNvPr>
          <p:cNvSpPr txBox="1">
            <a:spLocks/>
          </p:cNvSpPr>
          <p:nvPr/>
        </p:nvSpPr>
        <p:spPr>
          <a:xfrm>
            <a:off x="3203829" y="631374"/>
            <a:ext cx="8229600" cy="35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Englischlernen als Kontinuum: Der Übergang von der Primar- in die Sekundarstufe I</a:t>
            </a:r>
            <a:endParaRPr lang="de-DE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="" xmlns:a16="http://schemas.microsoft.com/office/drawing/2014/main" id="{83060466-A524-4D2A-90D9-61E686B65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799559"/>
              </p:ext>
            </p:extLst>
          </p:nvPr>
        </p:nvGraphicFramePr>
        <p:xfrm>
          <a:off x="3938060" y="1362194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="" xmlns:a16="http://schemas.microsoft.com/office/drawing/2014/main" id="{E9DD8499-C697-4202-963A-97CE466C9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395099"/>
              </p:ext>
            </p:extLst>
          </p:nvPr>
        </p:nvGraphicFramePr>
        <p:xfrm>
          <a:off x="9614191" y="2154282"/>
          <a:ext cx="203988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0E727744-8932-494C-A16F-C2BB2B44EDB1}"/>
              </a:ext>
            </a:extLst>
          </p:cNvPr>
          <p:cNvSpPr/>
          <p:nvPr/>
        </p:nvSpPr>
        <p:spPr>
          <a:xfrm>
            <a:off x="256031" y="4280125"/>
            <a:ext cx="2947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Didaktik des Übergangs - Englisch </a:t>
            </a:r>
          </a:p>
        </p:txBody>
      </p:sp>
      <p:sp>
        <p:nvSpPr>
          <p:cNvPr id="12" name="Rechteck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D3A8DE1-4CAF-4C1D-B789-445B62E65A7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2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9B0D616C-5C7E-4500-84E0-6EDD6E0019A7}"/>
              </a:ext>
            </a:extLst>
          </p:cNvPr>
          <p:cNvGrpSpPr/>
          <p:nvPr/>
        </p:nvGrpSpPr>
        <p:grpSpPr>
          <a:xfrm>
            <a:off x="4562475" y="1065849"/>
            <a:ext cx="6048375" cy="5032646"/>
            <a:chOff x="1524000" y="1397000"/>
            <a:chExt cx="6096000" cy="448027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ihandform 14">
              <a:extLst>
                <a:ext uri="{FF2B5EF4-FFF2-40B4-BE49-F238E27FC236}">
                  <a16:creationId xmlns="" xmlns:a16="http://schemas.microsoft.com/office/drawing/2014/main" id="{353A9AB8-F1D1-485D-B7FC-FDF29493C85B}"/>
                </a:ext>
              </a:extLst>
            </p:cNvPr>
            <p:cNvSpPr/>
            <p:nvPr/>
          </p:nvSpPr>
          <p:spPr>
            <a:xfrm>
              <a:off x="1524000" y="1397000"/>
              <a:ext cx="6096000" cy="1344081"/>
            </a:xfrm>
            <a:custGeom>
              <a:avLst/>
              <a:gdLst>
                <a:gd name="connsiteX0" fmla="*/ 0 w 6096000"/>
                <a:gd name="connsiteY0" fmla="*/ 0 h 1344081"/>
                <a:gd name="connsiteX1" fmla="*/ 6096000 w 6096000"/>
                <a:gd name="connsiteY1" fmla="*/ 0 h 1344081"/>
                <a:gd name="connsiteX2" fmla="*/ 6096000 w 6096000"/>
                <a:gd name="connsiteY2" fmla="*/ 1344081 h 1344081"/>
                <a:gd name="connsiteX3" fmla="*/ 0 w 6096000"/>
                <a:gd name="connsiteY3" fmla="*/ 1344081 h 1344081"/>
                <a:gd name="connsiteX4" fmla="*/ 0 w 6096000"/>
                <a:gd name="connsiteY4" fmla="*/ 0 h 134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44081">
                  <a:moveTo>
                    <a:pt x="0" y="0"/>
                  </a:moveTo>
                  <a:lnTo>
                    <a:pt x="6096000" y="0"/>
                  </a:lnTo>
                  <a:lnTo>
                    <a:pt x="6096000" y="1344081"/>
                  </a:lnTo>
                  <a:lnTo>
                    <a:pt x="0" y="134408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Implementierung der Konzeption in die Ausbildung am Seminar</a:t>
              </a:r>
            </a:p>
          </p:txBody>
        </p:sp>
        <p:sp>
          <p:nvSpPr>
            <p:cNvPr id="14" name="Freihandform 15">
              <a:extLst>
                <a:ext uri="{FF2B5EF4-FFF2-40B4-BE49-F238E27FC236}">
                  <a16:creationId xmlns="" xmlns:a16="http://schemas.microsoft.com/office/drawing/2014/main" id="{CBBA480E-A552-428C-ADDF-0C7FA973570B}"/>
                </a:ext>
              </a:extLst>
            </p:cNvPr>
            <p:cNvSpPr/>
            <p:nvPr/>
          </p:nvSpPr>
          <p:spPr>
            <a:xfrm>
              <a:off x="1526976" y="2741081"/>
              <a:ext cx="2030015" cy="2822571"/>
            </a:xfrm>
            <a:custGeom>
              <a:avLst/>
              <a:gdLst>
                <a:gd name="connsiteX0" fmla="*/ 0 w 2030015"/>
                <a:gd name="connsiteY0" fmla="*/ 0 h 2822571"/>
                <a:gd name="connsiteX1" fmla="*/ 2030015 w 2030015"/>
                <a:gd name="connsiteY1" fmla="*/ 0 h 2822571"/>
                <a:gd name="connsiteX2" fmla="*/ 2030015 w 2030015"/>
                <a:gd name="connsiteY2" fmla="*/ 2822571 h 2822571"/>
                <a:gd name="connsiteX3" fmla="*/ 0 w 2030015"/>
                <a:gd name="connsiteY3" fmla="*/ 2822571 h 2822571"/>
                <a:gd name="connsiteX4" fmla="*/ 0 w 2030015"/>
                <a:gd name="connsiteY4" fmla="*/ 0 h 282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2822571">
                  <a:moveTo>
                    <a:pt x="0" y="0"/>
                  </a:moveTo>
                  <a:lnTo>
                    <a:pt x="2030015" y="0"/>
                  </a:lnTo>
                  <a:lnTo>
                    <a:pt x="2030015" y="2822571"/>
                  </a:lnTo>
                  <a:lnTo>
                    <a:pt x="0" y="28225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Reguläre </a:t>
              </a:r>
              <a:r>
                <a:rPr lang="de-DE" sz="14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Fachdidaktiksitzungen</a:t>
              </a: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Frühes Fremdsprachenlernen</a:t>
              </a:r>
            </a:p>
          </p:txBody>
        </p:sp>
        <p:sp>
          <p:nvSpPr>
            <p:cNvPr id="15" name="Freihandform 16">
              <a:extLst>
                <a:ext uri="{FF2B5EF4-FFF2-40B4-BE49-F238E27FC236}">
                  <a16:creationId xmlns="" xmlns:a16="http://schemas.microsoft.com/office/drawing/2014/main" id="{1779CA08-6A16-45EC-987D-E910F373EEDC}"/>
                </a:ext>
              </a:extLst>
            </p:cNvPr>
            <p:cNvSpPr/>
            <p:nvPr/>
          </p:nvSpPr>
          <p:spPr>
            <a:xfrm>
              <a:off x="3556992" y="2741081"/>
              <a:ext cx="2030015" cy="2822571"/>
            </a:xfrm>
            <a:custGeom>
              <a:avLst/>
              <a:gdLst>
                <a:gd name="connsiteX0" fmla="*/ 0 w 2030015"/>
                <a:gd name="connsiteY0" fmla="*/ 0 h 2822571"/>
                <a:gd name="connsiteX1" fmla="*/ 2030015 w 2030015"/>
                <a:gd name="connsiteY1" fmla="*/ 0 h 2822571"/>
                <a:gd name="connsiteX2" fmla="*/ 2030015 w 2030015"/>
                <a:gd name="connsiteY2" fmla="*/ 2822571 h 2822571"/>
                <a:gd name="connsiteX3" fmla="*/ 0 w 2030015"/>
                <a:gd name="connsiteY3" fmla="*/ 2822571 h 2822571"/>
                <a:gd name="connsiteX4" fmla="*/ 0 w 2030015"/>
                <a:gd name="connsiteY4" fmla="*/ 0 h 282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2822571">
                  <a:moveTo>
                    <a:pt x="0" y="0"/>
                  </a:moveTo>
                  <a:lnTo>
                    <a:pt x="2030015" y="0"/>
                  </a:lnTo>
                  <a:lnTo>
                    <a:pt x="2030015" y="2822571"/>
                  </a:lnTo>
                  <a:lnTo>
                    <a:pt x="0" y="2822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Fachdidaktische Kooperations-veranstaltungen des Grundschul- und Gymnasialseminars in Heilbronn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Wechselseitige Hospitationen von Lehramtsanwärter*innen und Referendar*innen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Evaluation dieser Ausbildungsmodule</a:t>
              </a:r>
            </a:p>
          </p:txBody>
        </p:sp>
        <p:sp>
          <p:nvSpPr>
            <p:cNvPr id="16" name="Freihandform 17">
              <a:extLst>
                <a:ext uri="{FF2B5EF4-FFF2-40B4-BE49-F238E27FC236}">
                  <a16:creationId xmlns="" xmlns:a16="http://schemas.microsoft.com/office/drawing/2014/main" id="{C9388744-D8D4-4A18-A88A-8A5FA1AF0D49}"/>
                </a:ext>
              </a:extLst>
            </p:cNvPr>
            <p:cNvSpPr/>
            <p:nvPr/>
          </p:nvSpPr>
          <p:spPr>
            <a:xfrm>
              <a:off x="5587007" y="2741081"/>
              <a:ext cx="2030015" cy="2822571"/>
            </a:xfrm>
            <a:custGeom>
              <a:avLst/>
              <a:gdLst>
                <a:gd name="connsiteX0" fmla="*/ 0 w 2030015"/>
                <a:gd name="connsiteY0" fmla="*/ 0 h 2822571"/>
                <a:gd name="connsiteX1" fmla="*/ 2030015 w 2030015"/>
                <a:gd name="connsiteY1" fmla="*/ 0 h 2822571"/>
                <a:gd name="connsiteX2" fmla="*/ 2030015 w 2030015"/>
                <a:gd name="connsiteY2" fmla="*/ 2822571 h 2822571"/>
                <a:gd name="connsiteX3" fmla="*/ 0 w 2030015"/>
                <a:gd name="connsiteY3" fmla="*/ 2822571 h 2822571"/>
                <a:gd name="connsiteX4" fmla="*/ 0 w 2030015"/>
                <a:gd name="connsiteY4" fmla="*/ 0 h 282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2822571">
                  <a:moveTo>
                    <a:pt x="0" y="0"/>
                  </a:moveTo>
                  <a:lnTo>
                    <a:pt x="2030015" y="0"/>
                  </a:lnTo>
                  <a:lnTo>
                    <a:pt x="2030015" y="2822571"/>
                  </a:lnTo>
                  <a:lnTo>
                    <a:pt x="0" y="28225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Vertiefendes Modulangebot mit dem Ziel der Differenzierung und der individuellen Schwerpunktsetzung: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Einführung in Diagnose-verfahren und </a:t>
              </a:r>
              <a:b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–</a:t>
              </a:r>
              <a:r>
                <a:rPr lang="de-DE" sz="14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instrumente</a:t>
              </a: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Portfolioarbeit im Fremdsprachenunterricht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Formen der </a:t>
              </a:r>
              <a:r>
                <a:rPr lang="de-DE" sz="14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Lernstandserhebung</a:t>
              </a:r>
              <a:endParaRPr lang="de-DE" sz="1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="" xmlns:a16="http://schemas.microsoft.com/office/drawing/2014/main" id="{02596420-D2EA-4063-AE79-9C5AFF086A31}"/>
                </a:ext>
              </a:extLst>
            </p:cNvPr>
            <p:cNvSpPr/>
            <p:nvPr/>
          </p:nvSpPr>
          <p:spPr>
            <a:xfrm>
              <a:off x="1524000" y="5563652"/>
              <a:ext cx="6096000" cy="313619"/>
            </a:xfrm>
            <a:prstGeom prst="rect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Individuelle Dokumentation im Ausbildungsportfolio der Referendar*innen</a:t>
              </a:r>
            </a:p>
          </p:txBody>
        </p:sp>
      </p:grpSp>
      <p:sp>
        <p:nvSpPr>
          <p:cNvPr id="18" name="Titel 3">
            <a:extLst>
              <a:ext uri="{FF2B5EF4-FFF2-40B4-BE49-F238E27FC236}">
                <a16:creationId xmlns="" xmlns:a16="http://schemas.microsoft.com/office/drawing/2014/main" id="{A0B593E9-E886-4637-9470-660E4FD74F81}"/>
              </a:ext>
            </a:extLst>
          </p:cNvPr>
          <p:cNvSpPr txBox="1">
            <a:spLocks/>
          </p:cNvSpPr>
          <p:nvPr/>
        </p:nvSpPr>
        <p:spPr>
          <a:xfrm>
            <a:off x="3203829" y="631374"/>
            <a:ext cx="8229600" cy="35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Englischlernen als Kontinuum: Der Übergang von der Primar- in die Sekundarstufe I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ED4ABD27-304A-4FAD-B254-79202B3A1B12}"/>
              </a:ext>
            </a:extLst>
          </p:cNvPr>
          <p:cNvSpPr/>
          <p:nvPr/>
        </p:nvSpPr>
        <p:spPr>
          <a:xfrm>
            <a:off x="256031" y="4280125"/>
            <a:ext cx="2947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Didaktik des Übergangs - Englisch </a:t>
            </a:r>
          </a:p>
        </p:txBody>
      </p:sp>
      <p:sp>
        <p:nvSpPr>
          <p:cNvPr id="19" name="Rechteck 1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EE4972C-765D-4001-8A22-F931E04C0FD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3 - Fremdsprachen / Mediendidaktik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Prof.´in</a:t>
            </a:r>
            <a:r>
              <a:rPr lang="de-DE" dirty="0"/>
              <a:t> Dr. Gabriele </a:t>
            </a:r>
          </a:p>
          <a:p>
            <a:pPr algn="r"/>
            <a:r>
              <a:rPr lang="de-DE" dirty="0"/>
              <a:t>Kugler-</a:t>
            </a:r>
            <a:r>
              <a:rPr lang="de-DE" dirty="0" err="1"/>
              <a:t>Euerle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Englisch, Französisch, Spanisch, Bilinguales Lernen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FB043F54-65BC-497E-B9F5-A04DEBCD179E}"/>
              </a:ext>
            </a:extLst>
          </p:cNvPr>
          <p:cNvSpPr/>
          <p:nvPr/>
        </p:nvSpPr>
        <p:spPr>
          <a:xfrm>
            <a:off x="256032" y="4280125"/>
            <a:ext cx="302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Didaktik des Übergangs - Englisch </a:t>
            </a:r>
          </a:p>
        </p:txBody>
      </p:sp>
      <p:graphicFrame>
        <p:nvGraphicFramePr>
          <p:cNvPr id="13" name="Inhaltsplatzhalter 3">
            <a:extLst>
              <a:ext uri="{FF2B5EF4-FFF2-40B4-BE49-F238E27FC236}">
                <a16:creationId xmlns="" xmlns:a16="http://schemas.microsoft.com/office/drawing/2014/main" id="{33F5BCC3-9026-4795-807A-AAEC8EE8F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26430"/>
              </p:ext>
            </p:extLst>
          </p:nvPr>
        </p:nvGraphicFramePr>
        <p:xfrm>
          <a:off x="3867150" y="868363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14EAE31-D403-462B-A16F-F34E154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0AC8F07F-416E-4475-88EF-6FD489BD0735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b="1" dirty="0"/>
              <a:t>Bereich 4</a:t>
            </a:r>
            <a:br>
              <a:rPr lang="de-DE" b="1" dirty="0"/>
            </a:br>
            <a:r>
              <a:rPr lang="de-DE" b="1" dirty="0"/>
              <a:t>Naturwissenschaften und </a:t>
            </a:r>
            <a:r>
              <a:rPr lang="de-DE" b="1" dirty="0" err="1"/>
              <a:t>NwT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>
                <a:solidFill>
                  <a:schemeClr val="bg1"/>
                </a:solidFill>
              </a:rPr>
              <a:t>Prof. Karsten Wiese</a:t>
            </a:r>
          </a:p>
          <a:p>
            <a:pPr algn="r"/>
            <a:endParaRPr lang="de-DE" sz="28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6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263" y="765482"/>
            <a:ext cx="3335792" cy="5287655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0EA3276-747E-4905-BC53-AC68A7325096}"/>
              </a:ext>
            </a:extLst>
          </p:cNvPr>
          <p:cNvSpPr/>
          <p:nvPr/>
        </p:nvSpPr>
        <p:spPr>
          <a:xfrm>
            <a:off x="8905874" y="5314609"/>
            <a:ext cx="3030093" cy="419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905873" y="3979864"/>
            <a:ext cx="3030093" cy="567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4003450" y="1278342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</a:t>
            </a:r>
          </a:p>
          <a:p>
            <a:r>
              <a:rPr lang="de-DE" sz="2800" b="1" dirty="0"/>
              <a:t>Sprachsensibler Fachunterricht</a:t>
            </a:r>
            <a:endParaRPr lang="de-DE" sz="2800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A4E3F2BE-8BCE-4232-B31C-224A67B2824A}"/>
              </a:ext>
            </a:extLst>
          </p:cNvPr>
          <p:cNvSpPr/>
          <p:nvPr/>
        </p:nvSpPr>
        <p:spPr>
          <a:xfrm>
            <a:off x="4013674" y="2813848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</a:t>
            </a:r>
          </a:p>
          <a:p>
            <a:r>
              <a:rPr lang="de-DE" sz="2800" b="1" dirty="0"/>
              <a:t>Obligatorische</a:t>
            </a:r>
            <a:r>
              <a:rPr lang="de-DE" sz="2800" dirty="0"/>
              <a:t>  </a:t>
            </a:r>
          </a:p>
          <a:p>
            <a:r>
              <a:rPr lang="de-DE" sz="2800" b="1" dirty="0"/>
              <a:t>Zusatzqualifikation </a:t>
            </a:r>
            <a:r>
              <a:rPr lang="de-DE" sz="2800" b="1" dirty="0" err="1"/>
              <a:t>NwT</a:t>
            </a:r>
            <a:endParaRPr lang="de-DE" sz="2800" dirty="0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3B07F708-211C-403D-92DA-36B7A10BE84C}"/>
              </a:ext>
            </a:extLst>
          </p:cNvPr>
          <p:cNvSpPr/>
          <p:nvPr/>
        </p:nvSpPr>
        <p:spPr>
          <a:xfrm>
            <a:off x="8905874" y="3108961"/>
            <a:ext cx="3030093" cy="567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DB7CA21B-6548-4819-8FE2-78AFAA56994D}"/>
              </a:ext>
            </a:extLst>
          </p:cNvPr>
          <p:cNvSpPr/>
          <p:nvPr/>
        </p:nvSpPr>
        <p:spPr>
          <a:xfrm>
            <a:off x="4013675" y="4349355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3: Außerschulische Lernorte – Beispiele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="" xmlns:a16="http://schemas.microsoft.com/office/drawing/2014/main" id="{CD30A707-9517-4147-8CB6-0F61505A0964}"/>
              </a:ext>
            </a:extLst>
          </p:cNvPr>
          <p:cNvCxnSpPr>
            <a:cxnSpLocks/>
          </p:cNvCxnSpPr>
          <p:nvPr/>
        </p:nvCxnSpPr>
        <p:spPr>
          <a:xfrm>
            <a:off x="7911966" y="2813848"/>
            <a:ext cx="546478" cy="433474"/>
          </a:xfrm>
          <a:prstGeom prst="straightConnector1">
            <a:avLst/>
          </a:prstGeom>
          <a:ln w="76200">
            <a:solidFill>
              <a:srgbClr val="D6E3B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="" xmlns:a16="http://schemas.microsoft.com/office/drawing/2014/main" id="{4623EE69-9216-41CA-8DDF-4C5E91B1B225}"/>
              </a:ext>
            </a:extLst>
          </p:cNvPr>
          <p:cNvCxnSpPr>
            <a:cxnSpLocks/>
          </p:cNvCxnSpPr>
          <p:nvPr/>
        </p:nvCxnSpPr>
        <p:spPr>
          <a:xfrm>
            <a:off x="7982534" y="3911334"/>
            <a:ext cx="588859" cy="318162"/>
          </a:xfrm>
          <a:prstGeom prst="straightConnector1">
            <a:avLst/>
          </a:prstGeom>
          <a:ln w="76200">
            <a:solidFill>
              <a:srgbClr val="D6E3B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="" xmlns:a16="http://schemas.microsoft.com/office/drawing/2014/main" id="{D141A609-C61A-473F-A322-D5199CB966B3}"/>
              </a:ext>
            </a:extLst>
          </p:cNvPr>
          <p:cNvCxnSpPr>
            <a:cxnSpLocks/>
          </p:cNvCxnSpPr>
          <p:nvPr/>
        </p:nvCxnSpPr>
        <p:spPr>
          <a:xfrm flipH="1">
            <a:off x="7911966" y="5524479"/>
            <a:ext cx="616084" cy="0"/>
          </a:xfrm>
          <a:prstGeom prst="straightConnector1">
            <a:avLst/>
          </a:prstGeom>
          <a:ln w="76200">
            <a:solidFill>
              <a:srgbClr val="D6E3B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28">
            <a:extLst>
              <a:ext uri="{FF2B5EF4-FFF2-40B4-BE49-F238E27FC236}">
                <a16:creationId xmlns="" xmlns:a16="http://schemas.microsoft.com/office/drawing/2014/main" id="{8C167A60-CD46-466D-A9F6-03F3518A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0" name="Rechteck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0265F3B-4C8C-4944-8F27-CFD8E759A105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8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52822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Sprachsensibler Fachunterricht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A84D07B-C8CB-44E0-8DDA-28985C6F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9544206C-A498-49C2-93DE-97194D9E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66BA8365-BBCB-4256-B513-5098B6FFCB2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4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979B3F78-016D-4114-8AFC-BD8418CDD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223" y="745959"/>
            <a:ext cx="7287517" cy="53660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FF40AB5B-C114-4882-ADD6-113084915FC8}"/>
              </a:ext>
            </a:extLst>
          </p:cNvPr>
          <p:cNvSpPr/>
          <p:nvPr/>
        </p:nvSpPr>
        <p:spPr>
          <a:xfrm>
            <a:off x="5895975" y="2750169"/>
            <a:ext cx="2057400" cy="336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A409DF-CED0-487E-B814-C73D37A3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Zahl der Referendar*innen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1EA9EF87-8A23-4686-B6A3-ABE2EF3E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50958FDD-E469-43C0-8E83-5E0AC3825FD4}"/>
              </a:ext>
            </a:extLst>
          </p:cNvPr>
          <p:cNvSpPr txBox="1">
            <a:spLocks/>
          </p:cNvSpPr>
          <p:nvPr/>
        </p:nvSpPr>
        <p:spPr>
          <a:xfrm>
            <a:off x="6791991" y="2750171"/>
            <a:ext cx="2534551" cy="3361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3400" b="1" dirty="0"/>
          </a:p>
          <a:p>
            <a:pPr marL="0" indent="0">
              <a:buNone/>
            </a:pPr>
            <a:r>
              <a:rPr lang="de-DE" sz="3400" b="1" dirty="0"/>
              <a:t>Kursjahrgang 2019/20:</a:t>
            </a:r>
          </a:p>
          <a:p>
            <a:pPr marL="0" indent="0">
              <a:buNone/>
            </a:pPr>
            <a:endParaRPr lang="de-DE" sz="3400" dirty="0"/>
          </a:p>
          <a:p>
            <a:pPr marL="0" indent="0">
              <a:buNone/>
            </a:pPr>
            <a:r>
              <a:rPr lang="de-DE" sz="3600" b="1" dirty="0"/>
              <a:t>138</a:t>
            </a:r>
            <a:r>
              <a:rPr lang="de-DE" sz="3400" b="1" dirty="0"/>
              <a:t> </a:t>
            </a:r>
            <a:r>
              <a:rPr lang="de-DE" sz="3400" dirty="0"/>
              <a:t>Referendar*innen</a:t>
            </a:r>
            <a:r>
              <a:rPr lang="de-DE" sz="4000" dirty="0"/>
              <a:t/>
            </a:r>
            <a:br>
              <a:rPr lang="de-DE" sz="4000" dirty="0"/>
            </a:br>
            <a:endParaRPr lang="de-DE" sz="4000" dirty="0"/>
          </a:p>
          <a:p>
            <a:pPr marL="0" indent="0">
              <a:buNone/>
            </a:pPr>
            <a:r>
              <a:rPr lang="de-DE" sz="4000" dirty="0"/>
              <a:t>Kurse</a:t>
            </a:r>
          </a:p>
          <a:p>
            <a:r>
              <a:rPr lang="de-DE" dirty="0"/>
              <a:t>36 	Fachdidaktik</a:t>
            </a:r>
          </a:p>
          <a:p>
            <a:r>
              <a:rPr lang="de-DE" dirty="0"/>
              <a:t>  6 	Pädagogik</a:t>
            </a:r>
          </a:p>
          <a:p>
            <a:r>
              <a:rPr lang="de-DE" dirty="0"/>
              <a:t>  6 	Schul- und 	Beamtenrecht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FE67D262-293F-42AC-962A-9A6698D5C169}"/>
              </a:ext>
            </a:extLst>
          </p:cNvPr>
          <p:cNvSpPr txBox="1">
            <a:spLocks/>
          </p:cNvSpPr>
          <p:nvPr/>
        </p:nvSpPr>
        <p:spPr>
          <a:xfrm>
            <a:off x="4047224" y="2750170"/>
            <a:ext cx="2534551" cy="3361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3400" b="1" dirty="0"/>
          </a:p>
          <a:p>
            <a:pPr marL="0" indent="0">
              <a:buNone/>
            </a:pPr>
            <a:r>
              <a:rPr lang="de-DE" sz="3400" b="1" dirty="0"/>
              <a:t>Kursjahrgang 2018/19</a:t>
            </a:r>
            <a:r>
              <a:rPr lang="de-DE" sz="3400" dirty="0"/>
              <a:t>:</a:t>
            </a:r>
          </a:p>
          <a:p>
            <a:pPr marL="0" indent="0">
              <a:buNone/>
            </a:pPr>
            <a:endParaRPr lang="de-DE" sz="3400" dirty="0"/>
          </a:p>
          <a:p>
            <a:pPr marL="0" indent="0">
              <a:buNone/>
            </a:pPr>
            <a:r>
              <a:rPr lang="de-DE" sz="3600" b="1" dirty="0"/>
              <a:t>162</a:t>
            </a:r>
            <a:r>
              <a:rPr lang="de-DE" sz="3400" dirty="0"/>
              <a:t> Referendar*innen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sz="4000" dirty="0"/>
              <a:t>Kurse:</a:t>
            </a:r>
          </a:p>
          <a:p>
            <a:r>
              <a:rPr lang="de-DE" dirty="0"/>
              <a:t>37 	Fachdidaktik-</a:t>
            </a:r>
          </a:p>
          <a:p>
            <a:r>
              <a:rPr lang="de-DE" dirty="0"/>
              <a:t>  7 	Pädagogik</a:t>
            </a:r>
          </a:p>
          <a:p>
            <a:r>
              <a:rPr lang="de-DE" dirty="0"/>
              <a:t>  6 	Schul- und 	Beamtenrecht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0104E100-424F-4C70-85F1-222CA078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E90C3E78-85C4-4C7C-BA2E-1028701CC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/>
              <a:t>„Ein guter Chemielehrer ist immer auch ein guter Deutschlehrer“</a:t>
            </a:r>
            <a:r>
              <a:rPr lang="de-DE" sz="3200" b="1" dirty="0"/>
              <a:t>	</a:t>
            </a:r>
          </a:p>
          <a:p>
            <a:pPr marL="0" indent="0" algn="ctr">
              <a:buNone/>
            </a:pPr>
            <a:endParaRPr lang="de-DE" sz="2400" b="1" dirty="0"/>
          </a:p>
          <a:p>
            <a:pPr marL="0" indent="0" algn="ctr">
              <a:buNone/>
            </a:pPr>
            <a:r>
              <a:rPr lang="de-DE" sz="2400" dirty="0"/>
              <a:t>Prof. Jürgen Mauch, Seminar Esslingen, 1995</a:t>
            </a:r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52822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Sprachsensibler Fachunterricht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A84D07B-C8CB-44E0-8DDA-28985C6F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FB0DF39E-5F2D-4D46-BAF4-B3603FD1381F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52822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Sprachsensibler Fachunterricht</a:t>
            </a:r>
            <a:endParaRPr lang="de-DE" sz="240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="" xmlns:a16="http://schemas.microsoft.com/office/drawing/2014/main" id="{4194108D-61A8-416B-ACF0-D59331258E20}"/>
              </a:ext>
            </a:extLst>
          </p:cNvPr>
          <p:cNvSpPr>
            <a:spLocks noGrp="1"/>
          </p:cNvSpPr>
          <p:nvPr/>
        </p:nvSpPr>
        <p:spPr>
          <a:xfrm>
            <a:off x="3610078" y="1472492"/>
            <a:ext cx="4038600" cy="391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/>
              <a:t>Inhalte und Ziele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Förderung der Bildungssprache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Aneignung der Fachsprache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Allgemeine Sprachförderung (u. a. Migrationsaspekte, digitale Medien)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="" xmlns:a16="http://schemas.microsoft.com/office/drawing/2014/main" id="{8CB57012-F4E4-4323-8505-80E76813BAA7}"/>
              </a:ext>
            </a:extLst>
          </p:cNvPr>
          <p:cNvSpPr>
            <a:spLocks noGrp="1"/>
          </p:cNvSpPr>
          <p:nvPr/>
        </p:nvSpPr>
        <p:spPr>
          <a:xfrm>
            <a:off x="7875897" y="1472492"/>
            <a:ext cx="3911600" cy="391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/>
              <a:t>Instrumente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Aufgabenkultur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Fach- und Formelsprache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Üben in Kommunikations-situationen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Perspektiven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Bedeutung des Referendariats</a:t>
            </a:r>
          </a:p>
          <a:p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5CBFA5E-163A-4432-9B52-E3EFFC00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9729A9-91E6-4992-B612-EA41BE7236B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52822"/>
            <a:ext cx="28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Obligatorische</a:t>
            </a:r>
            <a:r>
              <a:rPr lang="de-DE" sz="2400" dirty="0"/>
              <a:t> </a:t>
            </a:r>
            <a:r>
              <a:rPr lang="de-DE" sz="2400" b="1" dirty="0"/>
              <a:t>Zusatzqualifikation </a:t>
            </a:r>
            <a:r>
              <a:rPr lang="de-DE" sz="2400" b="1" dirty="0" err="1"/>
              <a:t>NwT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4EB7C45-AC38-4126-BF7C-B6847DC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ECF8FD6-9F0F-4AA7-B712-4EF46042A78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8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52822"/>
            <a:ext cx="28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Obligatorische</a:t>
            </a:r>
            <a:r>
              <a:rPr lang="de-DE" sz="2400" dirty="0"/>
              <a:t> </a:t>
            </a:r>
            <a:r>
              <a:rPr lang="de-DE" sz="2400" b="1" dirty="0"/>
              <a:t>Zusatzqualifikation </a:t>
            </a:r>
            <a:r>
              <a:rPr lang="de-DE" sz="2400" b="1" dirty="0" err="1"/>
              <a:t>NwT</a:t>
            </a:r>
            <a:endParaRPr lang="de-DE" sz="2400" dirty="0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9C78A70-18C5-46B8-9DA0-11AFDB6A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84" y="762000"/>
            <a:ext cx="1405079" cy="12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2A415DA5-CD25-4E3D-ABF2-9F15161DC320}"/>
              </a:ext>
            </a:extLst>
          </p:cNvPr>
          <p:cNvSpPr>
            <a:spLocks noGrp="1"/>
          </p:cNvSpPr>
          <p:nvPr/>
        </p:nvSpPr>
        <p:spPr>
          <a:xfrm>
            <a:off x="3704082" y="762001"/>
            <a:ext cx="6151524" cy="5336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b="1" dirty="0"/>
              <a:t>Inhalte und Ziele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Grundlagen einer fachlichen Qualifikation (insbesondere Einblicke in nicht selbst studierte andere Naturwissenschaften und Technik)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einfache fachdidaktische Aspekte (</a:t>
            </a:r>
            <a:r>
              <a:rPr lang="de-DE" sz="2200" dirty="0" err="1"/>
              <a:t>NwT</a:t>
            </a:r>
            <a:r>
              <a:rPr lang="de-DE" sz="2200" dirty="0"/>
              <a:t>-Unterricht nach dem </a:t>
            </a:r>
            <a:r>
              <a:rPr lang="de-DE" sz="2200" dirty="0" err="1"/>
              <a:t>AQuaPrE</a:t>
            </a:r>
            <a:r>
              <a:rPr lang="de-DE" sz="2200" dirty="0"/>
              <a:t> – Modell)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Lehrbefähigung für das Profilfach </a:t>
            </a:r>
            <a:r>
              <a:rPr lang="de-DE" sz="2200" dirty="0" err="1"/>
              <a:t>NwT</a:t>
            </a:r>
            <a:r>
              <a:rPr lang="de-DE" sz="2200" dirty="0"/>
              <a:t> in den Klassenstufen 8-10</a:t>
            </a:r>
          </a:p>
          <a:p>
            <a:pPr marL="0" indent="0">
              <a:buNone/>
            </a:pP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Adressaten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zukünftige Biologie-, Physik- oder Chemielehrer*innen (obligat.)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zukünftige Geographielehrer*innen (wahlweise)</a:t>
            </a:r>
            <a:br>
              <a:rPr lang="de-DE" sz="2200" dirty="0"/>
            </a:br>
            <a:r>
              <a:rPr lang="de-DE" sz="22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4EB7C45-AC38-4126-BF7C-B6847DC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5" name="Rechteck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75C2176-BC52-4A61-A73A-AE94BD0F238F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9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13" name="Inhaltsplatzhalter 7">
            <a:extLst>
              <a:ext uri="{FF2B5EF4-FFF2-40B4-BE49-F238E27FC236}">
                <a16:creationId xmlns="" xmlns:a16="http://schemas.microsoft.com/office/drawing/2014/main" id="{B2508CAF-E16E-4EB7-8C4C-C6424A48F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917994"/>
              </p:ext>
            </p:extLst>
          </p:nvPr>
        </p:nvGraphicFramePr>
        <p:xfrm>
          <a:off x="3867149" y="826547"/>
          <a:ext cx="7553325" cy="522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5198B35E-BB55-4516-B765-08F4B3B2065D}"/>
              </a:ext>
            </a:extLst>
          </p:cNvPr>
          <p:cNvSpPr/>
          <p:nvPr/>
        </p:nvSpPr>
        <p:spPr>
          <a:xfrm>
            <a:off x="256032" y="4252822"/>
            <a:ext cx="28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/>
              <a:t>Obligatorische</a:t>
            </a:r>
            <a:r>
              <a:rPr lang="de-DE" sz="2400" dirty="0"/>
              <a:t>  </a:t>
            </a:r>
          </a:p>
          <a:p>
            <a:r>
              <a:rPr lang="de-DE" sz="2400" b="1" dirty="0"/>
              <a:t>Zusatzqualifikation </a:t>
            </a:r>
            <a:r>
              <a:rPr lang="de-DE" sz="2400" b="1" dirty="0" err="1"/>
              <a:t>NwT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6613454-7650-42BB-8CF5-00D15B71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="" xmlns:a16="http://schemas.microsoft.com/office/drawing/2014/main" id="{6BA2B663-A8F4-42FE-AB2F-9E2DF63C826E}"/>
              </a:ext>
            </a:extLst>
          </p:cNvPr>
          <p:cNvSpPr/>
          <p:nvPr/>
        </p:nvSpPr>
        <p:spPr>
          <a:xfrm>
            <a:off x="8729360" y="771892"/>
            <a:ext cx="3262616" cy="52809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8DC427A-5BC4-436E-98EB-EE40AA8B4448}"/>
              </a:ext>
            </a:extLst>
          </p:cNvPr>
          <p:cNvSpPr/>
          <p:nvPr/>
        </p:nvSpPr>
        <p:spPr>
          <a:xfrm>
            <a:off x="256032" y="4252822"/>
            <a:ext cx="28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/>
              <a:t>Obligatorische</a:t>
            </a:r>
            <a:r>
              <a:rPr lang="de-DE" sz="2400" dirty="0"/>
              <a:t>  </a:t>
            </a:r>
          </a:p>
          <a:p>
            <a:r>
              <a:rPr lang="de-DE" sz="2400" b="1" dirty="0"/>
              <a:t>Zusatzqualifikation </a:t>
            </a:r>
            <a:r>
              <a:rPr lang="de-DE" sz="2400" b="1" dirty="0" err="1"/>
              <a:t>NwT</a:t>
            </a:r>
            <a:endParaRPr lang="de-DE" sz="2400" dirty="0"/>
          </a:p>
        </p:txBody>
      </p:sp>
      <p:pic>
        <p:nvPicPr>
          <p:cNvPr id="16" name="Grafik 15" descr="Ein Bild, das Text, Schiefertafel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4E252E43-9696-47B4-BE23-30E111BDD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288" y="885074"/>
            <a:ext cx="2845686" cy="1581628"/>
          </a:xfrm>
          <a:prstGeom prst="rect">
            <a:avLst/>
          </a:prstGeom>
        </p:spPr>
      </p:pic>
      <p:pic>
        <p:nvPicPr>
          <p:cNvPr id="17" name="Grafik 16" descr="Ein Bild, das Ding enthält.&#10;&#10;Mit hoher Zuverlässigkeit generierte Beschreibung">
            <a:extLst>
              <a:ext uri="{FF2B5EF4-FFF2-40B4-BE49-F238E27FC236}">
                <a16:creationId xmlns="" xmlns:a16="http://schemas.microsoft.com/office/drawing/2014/main" id="{3D49350D-94E3-4CE7-86EF-29DE49F8D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288" y="2685578"/>
            <a:ext cx="1708726" cy="10420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F19F523E-0FCE-4DF9-B3BF-B92A7CD3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288" y="3928128"/>
            <a:ext cx="2845687" cy="1893529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F903420-F86F-4638-9174-B23EFE0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26" y="213457"/>
            <a:ext cx="4956915" cy="53302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/>
              <a:t>NwT</a:t>
            </a:r>
            <a:r>
              <a:rPr lang="de-DE" b="1" dirty="0"/>
              <a:t> am LSZU - Projektwoche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E003EC03-0B24-44C8-BC71-BEE8BE85DE20}"/>
              </a:ext>
            </a:extLst>
          </p:cNvPr>
          <p:cNvSpPr/>
          <p:nvPr/>
        </p:nvSpPr>
        <p:spPr>
          <a:xfrm>
            <a:off x="3600213" y="3471517"/>
            <a:ext cx="4990319" cy="25812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Inhaltsplatzhalter 4" descr="Ein Bild, das Person, drinnen, Wand, Tisch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E8570E81-29E0-4FF5-B4C6-D454C68E96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077" y="3692140"/>
            <a:ext cx="2644023" cy="1624045"/>
          </a:xfrm>
          <a:prstGeom prst="rect">
            <a:avLst/>
          </a:prstGeom>
        </p:spPr>
      </p:pic>
      <p:pic>
        <p:nvPicPr>
          <p:cNvPr id="21" name="Grafik 20" descr="Ein Bild, das drinnen, Tisch, Person, sitzend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5BF4FF69-77F3-4069-9DDA-F3AD3FA62A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952" y="3696993"/>
            <a:ext cx="1757308" cy="2177149"/>
          </a:xfrm>
          <a:prstGeom prst="rect">
            <a:avLst/>
          </a:prstGeom>
        </p:spPr>
      </p:pic>
      <p:sp>
        <p:nvSpPr>
          <p:cNvPr id="23" name="Inhaltsplatzhalter 5">
            <a:extLst>
              <a:ext uri="{FF2B5EF4-FFF2-40B4-BE49-F238E27FC236}">
                <a16:creationId xmlns="" xmlns:a16="http://schemas.microsoft.com/office/drawing/2014/main" id="{BE56898A-4718-41BD-B5AA-860BD1CA1B6A}"/>
              </a:ext>
            </a:extLst>
          </p:cNvPr>
          <p:cNvSpPr txBox="1">
            <a:spLocks/>
          </p:cNvSpPr>
          <p:nvPr/>
        </p:nvSpPr>
        <p:spPr>
          <a:xfrm>
            <a:off x="5676871" y="5389574"/>
            <a:ext cx="2891869" cy="426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DE" b="1" dirty="0">
                <a:solidFill>
                  <a:schemeClr val="bg1"/>
                </a:solidFill>
              </a:rPr>
              <a:t>Kleber herstellen</a:t>
            </a:r>
          </a:p>
        </p:txBody>
      </p:sp>
      <p:sp>
        <p:nvSpPr>
          <p:cNvPr id="24" name="Inhaltsplatzhalter 5">
            <a:extLst>
              <a:ext uri="{FF2B5EF4-FFF2-40B4-BE49-F238E27FC236}">
                <a16:creationId xmlns="" xmlns:a16="http://schemas.microsoft.com/office/drawing/2014/main" id="{72814846-0703-493F-B470-AB5D3160E255}"/>
              </a:ext>
            </a:extLst>
          </p:cNvPr>
          <p:cNvSpPr txBox="1">
            <a:spLocks/>
          </p:cNvSpPr>
          <p:nvPr/>
        </p:nvSpPr>
        <p:spPr>
          <a:xfrm>
            <a:off x="10627719" y="2609197"/>
            <a:ext cx="1445935" cy="119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DE" b="1" dirty="0">
                <a:solidFill>
                  <a:schemeClr val="bg1"/>
                </a:solidFill>
              </a:rPr>
              <a:t>UV-Brillen-</a:t>
            </a:r>
          </a:p>
          <a:p>
            <a:pPr marL="0" indent="0">
              <a:buFont typeface="Wingdings 2" pitchFamily="18" charset="2"/>
              <a:buNone/>
            </a:pPr>
            <a:r>
              <a:rPr lang="de-DE" b="1" dirty="0">
                <a:solidFill>
                  <a:schemeClr val="bg1"/>
                </a:solidFill>
              </a:rPr>
              <a:t>Tester</a:t>
            </a:r>
          </a:p>
          <a:p>
            <a:pPr marL="0" indent="0">
              <a:buFont typeface="Wingdings 2" pitchFamily="18" charset="2"/>
              <a:buNone/>
            </a:pPr>
            <a:r>
              <a:rPr lang="de-DE" b="1" dirty="0">
                <a:solidFill>
                  <a:schemeClr val="bg1"/>
                </a:solidFill>
              </a:rPr>
              <a:t>konstruieren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3BF14F4E-68CF-43D2-A1F5-1C22FCCE28F7}"/>
              </a:ext>
            </a:extLst>
          </p:cNvPr>
          <p:cNvSpPr/>
          <p:nvPr/>
        </p:nvSpPr>
        <p:spPr>
          <a:xfrm>
            <a:off x="3611826" y="771892"/>
            <a:ext cx="4978706" cy="2581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drinnen, Wand, Person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36E1AF62-DDB2-42A2-9E9D-8580C8022F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01" y="1603742"/>
            <a:ext cx="2647482" cy="1578431"/>
          </a:xfrm>
          <a:prstGeom prst="rect">
            <a:avLst/>
          </a:prstGeom>
        </p:spPr>
      </p:pic>
      <p:pic>
        <p:nvPicPr>
          <p:cNvPr id="14" name="Grafik 13" descr="Ein Bild, das Ding, drinnen, Wand, Waffe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CEF09272-4F4F-44AB-8EDE-5F629B34BC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952" y="935402"/>
            <a:ext cx="1757308" cy="2277388"/>
          </a:xfrm>
          <a:prstGeom prst="rect">
            <a:avLst/>
          </a:prstGeom>
        </p:spPr>
      </p:pic>
      <p:sp>
        <p:nvSpPr>
          <p:cNvPr id="22" name="Inhaltsplatzhalter 5">
            <a:extLst>
              <a:ext uri="{FF2B5EF4-FFF2-40B4-BE49-F238E27FC236}">
                <a16:creationId xmlns="" xmlns:a16="http://schemas.microsoft.com/office/drawing/2014/main" id="{F18C56EE-26F3-4331-B2EB-5165BB5EC5C9}"/>
              </a:ext>
            </a:extLst>
          </p:cNvPr>
          <p:cNvSpPr txBox="1">
            <a:spLocks/>
          </p:cNvSpPr>
          <p:nvPr/>
        </p:nvSpPr>
        <p:spPr>
          <a:xfrm>
            <a:off x="5676872" y="967104"/>
            <a:ext cx="2891869" cy="5330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DE" b="1" dirty="0">
                <a:solidFill>
                  <a:schemeClr val="bg1"/>
                </a:solidFill>
              </a:rPr>
              <a:t>Seismograph bauen</a:t>
            </a:r>
          </a:p>
        </p:txBody>
      </p:sp>
      <p:sp>
        <p:nvSpPr>
          <p:cNvPr id="34" name="Foliennummernplatzhalter 33">
            <a:extLst>
              <a:ext uri="{FF2B5EF4-FFF2-40B4-BE49-F238E27FC236}">
                <a16:creationId xmlns="" xmlns:a16="http://schemas.microsoft.com/office/drawing/2014/main" id="{8E6B95FF-0F85-4F09-B01F-7C708A4A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5" name="Rechteck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2DEB6FAF-464C-4986-8449-E82604525697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4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ACE705DB-DEF9-4D77-A60A-16835BF12777}"/>
              </a:ext>
            </a:extLst>
          </p:cNvPr>
          <p:cNvSpPr/>
          <p:nvPr/>
        </p:nvSpPr>
        <p:spPr>
          <a:xfrm>
            <a:off x="256032" y="4252822"/>
            <a:ext cx="283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</a:t>
            </a:r>
            <a:br>
              <a:rPr lang="de-DE" sz="2400" b="1" dirty="0"/>
            </a:br>
            <a:r>
              <a:rPr lang="de-DE" sz="2400" b="1" dirty="0"/>
              <a:t>Außerschulische Lernorte</a:t>
            </a:r>
            <a:endParaRPr lang="de-DE" sz="2400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3679A93C-E2D0-4B17-A4DD-A8F9340F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315A0B1-B84D-4A59-BE90-4165C05D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1715BAB-DB3F-4491-8CA2-9C12A0C68A0F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7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E90C3E78-85C4-4C7C-BA2E-1028701C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4485513" cy="512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200" b="1" dirty="0"/>
              <a:t>Science Center </a:t>
            </a:r>
            <a:r>
              <a:rPr lang="de-DE" sz="3200" b="1" dirty="0" err="1"/>
              <a:t>Experimenta</a:t>
            </a:r>
            <a:endParaRPr lang="de-DE" sz="3200" b="1" dirty="0"/>
          </a:p>
          <a:p>
            <a:pPr marL="0" indent="0">
              <a:buNone/>
            </a:pPr>
            <a:r>
              <a:rPr lang="de-DE" sz="3200" b="1" dirty="0"/>
              <a:t>Schülerlabore (Dr. Wendt)</a:t>
            </a:r>
            <a:endParaRPr lang="de-DE" sz="32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/>
              <a:t>Fortbildungen (z.B. digitale Messwerterfassung)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/>
              <a:t>Externe Fachsitzungen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/>
              <a:t>Erarbeitung von Praktika für Schülerlabore im Rahmen von Dokumentationen </a:t>
            </a:r>
            <a:br>
              <a:rPr lang="de-DE" sz="3200" dirty="0"/>
            </a:br>
            <a:r>
              <a:rPr lang="de-DE" sz="3200" dirty="0"/>
              <a:t>(seit 2010: 3 Dokumentationen in der Chemie-Fachdidaktik– eine internationale </a:t>
            </a:r>
            <a:r>
              <a:rPr lang="de-DE" sz="3200" dirty="0" err="1"/>
              <a:t>fachdidak</a:t>
            </a:r>
            <a:r>
              <a:rPr lang="de-DE" sz="3200" dirty="0"/>
              <a:t>-tische Publikation)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/>
              <a:t>Fachleitertreffen Baden-Württemberg 2019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ACE705DB-DEF9-4D77-A60A-16835BF12777}"/>
              </a:ext>
            </a:extLst>
          </p:cNvPr>
          <p:cNvSpPr/>
          <p:nvPr/>
        </p:nvSpPr>
        <p:spPr>
          <a:xfrm>
            <a:off x="256032" y="4252822"/>
            <a:ext cx="283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</a:t>
            </a:r>
            <a:br>
              <a:rPr lang="de-DE" sz="2400" b="1" dirty="0"/>
            </a:br>
            <a:r>
              <a:rPr lang="de-DE" sz="2400" b="1" dirty="0"/>
              <a:t>Außerschulische Lernorte</a:t>
            </a:r>
            <a:endParaRPr lang="de-DE" sz="2400" dirty="0"/>
          </a:p>
        </p:txBody>
      </p:sp>
      <p:pic>
        <p:nvPicPr>
          <p:cNvPr id="14" name="Grafik 13" descr="Ein Bild, das draußen, Wasser, Himmel, Gebäude enthält.&#10;&#10;Automatisch generierte Beschreibung">
            <a:extLst>
              <a:ext uri="{FF2B5EF4-FFF2-40B4-BE49-F238E27FC236}">
                <a16:creationId xmlns="" xmlns:a16="http://schemas.microsoft.com/office/drawing/2014/main" id="{AAA7DD85-E957-4A7B-8BD9-D61E4011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9650" y="0"/>
            <a:ext cx="4210050" cy="6858000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3679A93C-E2D0-4B17-A4DD-A8F9340F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D18D6F5-7A01-478E-A8F6-08A9082BE49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9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E90C3E78-85C4-4C7C-BA2E-1028701C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29" y="703460"/>
            <a:ext cx="4485513" cy="59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Genf 2019 Impressionen</a:t>
            </a:r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4 – Naturwissen-</a:t>
            </a:r>
            <a:r>
              <a:rPr lang="de-DE" b="1" dirty="0" err="1"/>
              <a:t>schaften</a:t>
            </a:r>
            <a:r>
              <a:rPr lang="de-DE" b="1" dirty="0"/>
              <a:t> und </a:t>
            </a:r>
            <a:r>
              <a:rPr lang="de-DE" b="1" dirty="0" err="1"/>
              <a:t>NwT</a:t>
            </a:r>
            <a:r>
              <a:rPr lang="de-DE" b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</a:t>
            </a:r>
          </a:p>
          <a:p>
            <a:pPr algn="r"/>
            <a:r>
              <a:rPr lang="de-DE" dirty="0"/>
              <a:t>Karsten Wiese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Astronomie, Biologie, Chemie, Physik, </a:t>
            </a:r>
            <a:r>
              <a:rPr lang="de-DE" dirty="0" err="1"/>
              <a:t>NwT</a:t>
            </a:r>
            <a:r>
              <a:rPr lang="de-DE" dirty="0"/>
              <a:t>, BNT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ACE705DB-DEF9-4D77-A60A-16835BF12777}"/>
              </a:ext>
            </a:extLst>
          </p:cNvPr>
          <p:cNvSpPr/>
          <p:nvPr/>
        </p:nvSpPr>
        <p:spPr>
          <a:xfrm>
            <a:off x="256032" y="4252822"/>
            <a:ext cx="283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 Außerschulische Lernorte</a:t>
            </a:r>
            <a:endParaRPr lang="de-DE" sz="2400" dirty="0"/>
          </a:p>
        </p:txBody>
      </p:sp>
      <p:pic>
        <p:nvPicPr>
          <p:cNvPr id="12" name="Picture 4" descr="E:\Seminar\Genf2019\IMG_6010.JPG">
            <a:extLst>
              <a:ext uri="{FF2B5EF4-FFF2-40B4-BE49-F238E27FC236}">
                <a16:creationId xmlns="" xmlns:a16="http://schemas.microsoft.com/office/drawing/2014/main" id="{52C82FAA-FA22-42FE-BD03-5CD71A33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685209" y="3851810"/>
            <a:ext cx="2998206" cy="22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Seminar\Genf2019\IMG_6012.JPG">
            <a:extLst>
              <a:ext uri="{FF2B5EF4-FFF2-40B4-BE49-F238E27FC236}">
                <a16:creationId xmlns="" xmlns:a16="http://schemas.microsoft.com/office/drawing/2014/main" id="{C18E786D-E828-4ED9-88C9-3652D5CF7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87142" y="4202689"/>
            <a:ext cx="2248654" cy="15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:\Seminar\Genf2019\IMG_6031.JPG">
            <a:extLst>
              <a:ext uri="{FF2B5EF4-FFF2-40B4-BE49-F238E27FC236}">
                <a16:creationId xmlns="" xmlns:a16="http://schemas.microsoft.com/office/drawing/2014/main" id="{D72D2545-3412-4990-B014-5302FFE7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78371" y="3847343"/>
            <a:ext cx="2998209" cy="22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E:\Seminar\Genf2019\IMG_6113.JPG">
            <a:extLst>
              <a:ext uri="{FF2B5EF4-FFF2-40B4-BE49-F238E27FC236}">
                <a16:creationId xmlns="" xmlns:a16="http://schemas.microsoft.com/office/drawing/2014/main" id="{4CB21305-FB87-4EE9-BCB7-100335BE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689950" y="773063"/>
            <a:ext cx="2780339" cy="2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Seminar\Genf2019\GlobusUNO Genf.jpg">
            <a:extLst>
              <a:ext uri="{FF2B5EF4-FFF2-40B4-BE49-F238E27FC236}">
                <a16:creationId xmlns="" xmlns:a16="http://schemas.microsoft.com/office/drawing/2014/main" id="{55F7060F-BBAF-4413-80FC-068FC786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483" y="1409700"/>
            <a:ext cx="1537972" cy="22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Seminar\Genf2019\IMG_5926.JPG">
            <a:extLst>
              <a:ext uri="{FF2B5EF4-FFF2-40B4-BE49-F238E27FC236}">
                <a16:creationId xmlns="" xmlns:a16="http://schemas.microsoft.com/office/drawing/2014/main" id="{15058DF5-58D2-4165-BBEC-7C686D6FC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"/>
          <a:stretch/>
        </p:blipFill>
        <p:spPr bwMode="auto">
          <a:xfrm rot="10800000">
            <a:off x="3674615" y="1411039"/>
            <a:ext cx="3008799" cy="2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E233B3D-C271-4650-B05F-73611123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8" name="Rechteck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E76EB49F-83D9-4D58-88D1-F78274B1F47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b="1" dirty="0"/>
              <a:t>Bereich 5</a:t>
            </a:r>
            <a:br>
              <a:rPr lang="de-DE" b="1" dirty="0"/>
            </a:br>
            <a:r>
              <a:rPr lang="de-DE" b="1" dirty="0"/>
              <a:t>Qualitätsentwicklung / Evaluation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>
                <a:solidFill>
                  <a:schemeClr val="bg1"/>
                </a:solidFill>
              </a:rPr>
              <a:t>Prof. Klaus Weber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8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7D174D-909D-4BDD-AE88-34A4BB70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/>
              <a:t>Entwicklung der </a:t>
            </a:r>
            <a:br>
              <a:rPr lang="de-DE" sz="2800" dirty="0"/>
            </a:br>
            <a:r>
              <a:rPr lang="de-DE" sz="2800" dirty="0"/>
              <a:t>Referendarzahlen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878CD60-E4C3-4063-88B5-065F691FF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000" dirty="0"/>
              <a:t>Kurse 2007-2019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="" xmlns:a16="http://schemas.microsoft.com/office/drawing/2014/main" id="{9803ADBE-F9CF-4A3A-BF86-8DD22F9D0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41462"/>
              </p:ext>
            </p:extLst>
          </p:nvPr>
        </p:nvGraphicFramePr>
        <p:xfrm>
          <a:off x="3867150" y="868363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235607F-F545-4115-9350-52F26BE5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150" y="784994"/>
            <a:ext cx="3382018" cy="5248631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905874" y="4988755"/>
            <a:ext cx="3030093" cy="616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4012516" y="2642297"/>
            <a:ext cx="447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Beispiel: Qualitätsentwicklung und Qualitätssicherung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="" xmlns:a16="http://schemas.microsoft.com/office/drawing/2014/main" id="{CC41D937-B957-4B95-BB80-6F09F3866265}"/>
              </a:ext>
            </a:extLst>
          </p:cNvPr>
          <p:cNvCxnSpPr>
            <a:cxnSpLocks/>
          </p:cNvCxnSpPr>
          <p:nvPr/>
        </p:nvCxnSpPr>
        <p:spPr>
          <a:xfrm>
            <a:off x="7213600" y="4203925"/>
            <a:ext cx="1316789" cy="1134029"/>
          </a:xfrm>
          <a:prstGeom prst="straightConnector1">
            <a:avLst/>
          </a:prstGeom>
          <a:ln w="76200">
            <a:solidFill>
              <a:srgbClr val="CCC0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6324FEC-BEFF-41BA-B1FA-83C47F64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38E6DD-3BD9-4783-A39D-002FF692F54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0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25FEB6AB-6887-4248-BF5E-FE8EE2CE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14230053-D090-4C3B-8F10-3ED35C41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EB59BD5-09E6-4419-A23B-BD0EB1DA3358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Ziele: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Weiterentwicklung der Unterrichtsqualität an den Schulen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Unterstützung von Professionalität der Unterrichtenden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Systematische Entwicklung einer Kultur  von Qualitätsentwicklung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Regelmäßige Qualitätsüberprüfungen </a:t>
            </a:r>
          </a:p>
          <a:p>
            <a:endParaRPr lang="de-DE" sz="2400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25FEB6AB-6887-4248-BF5E-FE8EE2CE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9AF9DC41-94BD-424D-BE4E-6936B40EB47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CEB4CF99-A332-4516-A636-85F30A7FB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714" y="2674874"/>
            <a:ext cx="6354144" cy="344959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729299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Instrumente von Qualitätsentwicklung und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Selbstevaluation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Fremdevaluation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Qualitätsrahmen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="" xmlns:a16="http://schemas.microsoft.com/office/drawing/2014/main" id="{CF93E072-28D5-4EF4-8D50-9AF85FF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89803CE-78D1-4C5A-8639-36FA97A7A72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9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C41570C-3647-4F24-A66A-B7483B9B89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298" y="2739579"/>
            <a:ext cx="4870963" cy="4096038"/>
          </a:xfrm>
          <a:prstGeom prst="rect">
            <a:avLst/>
          </a:prstGeom>
        </p:spPr>
      </p:pic>
      <p:pic>
        <p:nvPicPr>
          <p:cNvPr id="20" name="Grafik 1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BA807AA-4C1B-4739-A3C6-3AC2D40BC5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79"/>
            <a:ext cx="3394511" cy="184284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729299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Instrumente von Qualitätsentwicklung und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Selbstevaluation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Fremdevaluation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Qualitätsrahmen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Prinzip des </a:t>
            </a:r>
            <a:br>
              <a:rPr lang="de-DE" sz="2400" dirty="0"/>
            </a:br>
            <a:r>
              <a:rPr lang="de-DE" sz="2400" dirty="0"/>
              <a:t>Qualitäts-</a:t>
            </a:r>
            <a:br>
              <a:rPr lang="de-DE" sz="2400" dirty="0"/>
            </a:br>
            <a:r>
              <a:rPr lang="de-DE" sz="2400" dirty="0" err="1"/>
              <a:t>kreislaufs</a:t>
            </a:r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24E5222-CBC9-457A-BD34-3B24915679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80"/>
            <a:ext cx="3394509" cy="1842839"/>
          </a:xfrm>
          <a:prstGeom prst="rect">
            <a:avLst/>
          </a:prstGeom>
        </p:spPr>
      </p:pic>
      <p:sp>
        <p:nvSpPr>
          <p:cNvPr id="21" name="Foliennummernplatzhalter 20">
            <a:extLst>
              <a:ext uri="{FF2B5EF4-FFF2-40B4-BE49-F238E27FC236}">
                <a16:creationId xmlns="" xmlns:a16="http://schemas.microsoft.com/office/drawing/2014/main" id="{CF93E072-28D5-4EF4-8D50-9AF85FF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489803CE-78D1-4C5A-8639-36FA97A7A72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7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BA807AA-4C1B-4739-A3C6-3AC2D40BC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79"/>
            <a:ext cx="3394511" cy="184284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729299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Instrumente von Qualitätsentwicklung und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Selbstevaluation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Fremdevaluation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Qualitätsrahmen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Prinzip des Qualitätskreislaufs</a:t>
            </a:r>
          </a:p>
          <a:p>
            <a:pPr marL="0" indent="0">
              <a:buNone/>
            </a:pPr>
            <a:r>
              <a:rPr lang="de-DE" sz="2400" dirty="0"/>
              <a:t>  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C41570C-3647-4F24-A66A-B7483B9B8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160" y="3172152"/>
            <a:ext cx="3454696" cy="2905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24E5222-CBC9-457A-BD34-3B2491567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80"/>
            <a:ext cx="3394509" cy="1842839"/>
          </a:xfrm>
          <a:prstGeom prst="rect">
            <a:avLst/>
          </a:prstGeom>
        </p:spPr>
      </p:pic>
      <p:sp>
        <p:nvSpPr>
          <p:cNvPr id="21" name="Foliennummernplatzhalter 20">
            <a:extLst>
              <a:ext uri="{FF2B5EF4-FFF2-40B4-BE49-F238E27FC236}">
                <a16:creationId xmlns="" xmlns:a16="http://schemas.microsoft.com/office/drawing/2014/main" id="{CF93E072-28D5-4EF4-8D50-9AF85FF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489803CE-78D1-4C5A-8639-36FA97A7A72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5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BA807AA-4C1B-4739-A3C6-3AC2D40BC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79"/>
            <a:ext cx="3394511" cy="184284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729299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Instrumente von Qualitätsentwicklung und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Selbstevaluation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Fremdevaluation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Qualitätsrahmen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Prinzip des Qualitätskreislaufs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Steuergruppe</a:t>
            </a:r>
          </a:p>
          <a:p>
            <a:pPr marL="0" indent="0">
              <a:buNone/>
            </a:pPr>
            <a:r>
              <a:rPr lang="de-DE" sz="2400" dirty="0"/>
              <a:t>  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C41570C-3647-4F24-A66A-B7483B9B8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160" y="3172152"/>
            <a:ext cx="3454696" cy="2905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24E5222-CBC9-457A-BD34-3B2491567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80"/>
            <a:ext cx="3394509" cy="1842839"/>
          </a:xfrm>
          <a:prstGeom prst="rect">
            <a:avLst/>
          </a:prstGeom>
        </p:spPr>
      </p:pic>
      <p:sp>
        <p:nvSpPr>
          <p:cNvPr id="21" name="Foliennummernplatzhalter 20">
            <a:extLst>
              <a:ext uri="{FF2B5EF4-FFF2-40B4-BE49-F238E27FC236}">
                <a16:creationId xmlns="" xmlns:a16="http://schemas.microsoft.com/office/drawing/2014/main" id="{CF93E072-28D5-4EF4-8D50-9AF85FF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489803CE-78D1-4C5A-8639-36FA97A7A72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8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BA807AA-4C1B-4739-A3C6-3AC2D40BC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79"/>
            <a:ext cx="3394511" cy="184284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EAE04428-2365-4D09-B3B7-2F57F35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729299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Instrumente von Qualitätsentwicklung und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Selbstevaluation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Fremdevaluation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Qualitätsrahmen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Prinzip des Qualitätskreislaufs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Steuergruppe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Kontinuierliche und systematische Arbeit seit 2012 (Fremdevaluation)</a:t>
            </a:r>
            <a:r>
              <a:rPr lang="de-DE" sz="2400" dirty="0"/>
              <a:t>  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C41570C-3647-4F24-A66A-B7483B9B8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160" y="3172152"/>
            <a:ext cx="3454696" cy="2905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24E5222-CBC9-457A-BD34-3B2491567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47" y="868680"/>
            <a:ext cx="3394509" cy="1842839"/>
          </a:xfrm>
          <a:prstGeom prst="rect">
            <a:avLst/>
          </a:prstGeom>
        </p:spPr>
      </p:pic>
      <p:sp>
        <p:nvSpPr>
          <p:cNvPr id="21" name="Foliennummernplatzhalter 20">
            <a:extLst>
              <a:ext uri="{FF2B5EF4-FFF2-40B4-BE49-F238E27FC236}">
                <a16:creationId xmlns="" xmlns:a16="http://schemas.microsoft.com/office/drawing/2014/main" id="{CF93E072-28D5-4EF4-8D50-9AF85FF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489803CE-78D1-4C5A-8639-36FA97A7A72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2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8" b="97857" l="19000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608" y="400050"/>
            <a:ext cx="5978185" cy="670135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0413256">
            <a:off x="6336752" y="412995"/>
            <a:ext cx="1382267" cy="211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501570" y="6197624"/>
            <a:ext cx="47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err="1"/>
              <a:t>Sj</a:t>
            </a:r>
            <a:r>
              <a:rPr lang="de-DE" sz="1600" b="1" dirty="0"/>
              <a:t> 2011/12  Fremdevaluation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320722" y="4461417"/>
            <a:ext cx="368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Sj</a:t>
            </a:r>
            <a:r>
              <a:rPr lang="de-DE" sz="1600" b="1" dirty="0"/>
              <a:t> 2012/13</a:t>
            </a:r>
            <a:endParaRPr lang="de-DE" sz="1600" dirty="0"/>
          </a:p>
          <a:p>
            <a:pPr lvl="0"/>
            <a:r>
              <a:rPr lang="de-DE" sz="1600" b="1" dirty="0"/>
              <a:t>Beschluss</a:t>
            </a:r>
            <a:r>
              <a:rPr lang="de-DE" sz="1600" dirty="0"/>
              <a:t> der Schwerpunkte der seminarinternen </a:t>
            </a:r>
            <a:r>
              <a:rPr lang="de-DE" sz="1600" b="1" dirty="0"/>
              <a:t>Qualitätsentwicklung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53888" y="344668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err="1"/>
              <a:t>Sj</a:t>
            </a:r>
            <a:r>
              <a:rPr lang="de-DE" sz="1600" b="1" dirty="0"/>
              <a:t> 2013/14</a:t>
            </a:r>
            <a:endParaRPr lang="de-DE" sz="1600" dirty="0"/>
          </a:p>
          <a:p>
            <a:pPr lvl="0" algn="r"/>
            <a:r>
              <a:rPr lang="de-DE" sz="1600" b="1" dirty="0"/>
              <a:t>Zielvereinbarung </a:t>
            </a:r>
          </a:p>
          <a:p>
            <a:pPr lvl="0" algn="r"/>
            <a:r>
              <a:rPr lang="de-DE" sz="1600" b="1" dirty="0"/>
              <a:t>mit dem KM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88987" y="2813529"/>
            <a:ext cx="2546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Sj</a:t>
            </a:r>
            <a:r>
              <a:rPr lang="de-DE" sz="1600" b="1" dirty="0"/>
              <a:t> 2014/15</a:t>
            </a:r>
            <a:endParaRPr lang="de-DE" sz="1600" dirty="0"/>
          </a:p>
          <a:p>
            <a:pPr lvl="0"/>
            <a:r>
              <a:rPr lang="de-DE" sz="1600" b="1" dirty="0"/>
              <a:t>Erarbeitung</a:t>
            </a:r>
            <a:r>
              <a:rPr lang="de-DE" sz="1600" dirty="0"/>
              <a:t> </a:t>
            </a:r>
            <a:r>
              <a:rPr lang="de-DE" sz="1600" i="1" dirty="0"/>
              <a:t>Strukturen und Ziele der </a:t>
            </a:r>
            <a:r>
              <a:rPr lang="de-DE" sz="1600" i="1" dirty="0" err="1"/>
              <a:t>Seminarveranstal-tungen</a:t>
            </a:r>
            <a:r>
              <a:rPr lang="de-DE" sz="1600" i="1" dirty="0"/>
              <a:t> transparent machen,</a:t>
            </a:r>
            <a:r>
              <a:rPr lang="de-DE" sz="1600" dirty="0"/>
              <a:t> </a:t>
            </a:r>
          </a:p>
          <a:p>
            <a:pPr lvl="0"/>
            <a:r>
              <a:rPr lang="de-DE" sz="1600" b="1" dirty="0"/>
              <a:t>Beginn Erarbeitung</a:t>
            </a:r>
            <a:r>
              <a:rPr lang="de-DE" sz="1600" dirty="0"/>
              <a:t>  F</a:t>
            </a:r>
            <a:r>
              <a:rPr lang="de-DE" sz="1600" i="1" dirty="0"/>
              <a:t>rage-bogens zur Feedbackpraxis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72700" y="1331850"/>
            <a:ext cx="426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Sj</a:t>
            </a:r>
            <a:r>
              <a:rPr lang="de-DE" sz="1600" b="1" dirty="0"/>
              <a:t> 2015/16</a:t>
            </a:r>
            <a:endParaRPr lang="de-DE" sz="1600" dirty="0"/>
          </a:p>
          <a:p>
            <a:pPr lvl="0"/>
            <a:r>
              <a:rPr lang="de-DE" sz="1600" b="1" dirty="0"/>
              <a:t>Erarbeitung eines </a:t>
            </a:r>
            <a:r>
              <a:rPr lang="de-DE" sz="1600" b="1" i="1" dirty="0"/>
              <a:t>Fragebogens zur Feedback-praxis</a:t>
            </a:r>
            <a:r>
              <a:rPr lang="de-DE" sz="1600" i="1" dirty="0"/>
              <a:t>, </a:t>
            </a:r>
            <a:r>
              <a:rPr lang="de-DE" sz="1600" dirty="0"/>
              <a:t>Beschluss einer standardisierten </a:t>
            </a:r>
            <a:r>
              <a:rPr lang="de-DE" sz="1600" b="1" i="1" dirty="0"/>
              <a:t>Vorlage für die Ausbildungspläne</a:t>
            </a:r>
            <a:r>
              <a:rPr lang="de-DE" sz="1600" i="1" dirty="0"/>
              <a:t> </a:t>
            </a:r>
            <a:endParaRPr lang="de-DE" sz="16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3913">
            <a:off x="5929775" y="408116"/>
            <a:ext cx="3786482" cy="60460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="" xmlns:a16="http://schemas.microsoft.com/office/drawing/2014/main" id="{6DD0BA82-015B-40D8-8DF8-8517EDA6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D3BCC81D-1D18-4401-B4B7-F379312D009F}"/>
              </a:ext>
            </a:extLst>
          </p:cNvPr>
          <p:cNvSpPr txBox="1"/>
          <p:nvPr/>
        </p:nvSpPr>
        <p:spPr>
          <a:xfrm>
            <a:off x="3173" y="756402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="" xmlns:a16="http://schemas.microsoft.com/office/drawing/2014/main" id="{5F35165F-0FE9-4496-8CE5-D43EAEF3AA7E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platzhalter 3">
            <a:extLst>
              <a:ext uri="{FF2B5EF4-FFF2-40B4-BE49-F238E27FC236}">
                <a16:creationId xmlns="" xmlns:a16="http://schemas.microsoft.com/office/drawing/2014/main" id="{29CE8823-D29C-4AD7-8919-3F606AC476CD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B0A811C9-58A1-4DA7-9C40-C3389307EB69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F49DD05D-3680-4B24-9A1D-9EE408B86D8C}"/>
              </a:ext>
            </a:extLst>
          </p:cNvPr>
          <p:cNvSpPr/>
          <p:nvPr/>
        </p:nvSpPr>
        <p:spPr>
          <a:xfrm>
            <a:off x="3561017" y="702799"/>
            <a:ext cx="2737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Prozesse und Ergebnisse am Seminar </a:t>
            </a:r>
          </a:p>
          <a:p>
            <a:r>
              <a:rPr lang="de-DE" sz="2400" b="1" dirty="0"/>
              <a:t>Heilbronn</a:t>
            </a:r>
            <a:endParaRPr lang="de-DE" sz="2400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="" xmlns:a16="http://schemas.microsoft.com/office/drawing/2014/main" id="{0316FF8A-C054-4BC6-878F-55AF28DF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7" name="Rechteck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B291A5C8-18FA-41FD-9960-C2ABD54FD38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1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8" b="97857" l="19000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427" y="378691"/>
            <a:ext cx="5978185" cy="6722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49269" y="4203925"/>
            <a:ext cx="2552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SJ 2016/17</a:t>
            </a:r>
            <a:endParaRPr lang="de-DE" sz="1600" dirty="0"/>
          </a:p>
          <a:p>
            <a:pPr lvl="0"/>
            <a:r>
              <a:rPr lang="de-DE" sz="1600" dirty="0"/>
              <a:t>Beschluss von </a:t>
            </a:r>
            <a:r>
              <a:rPr lang="de-DE" sz="1600" b="1" dirty="0"/>
              <a:t>standardisierten </a:t>
            </a:r>
            <a:r>
              <a:rPr lang="de-DE" sz="1600" b="1" i="1" dirty="0"/>
              <a:t>Feedbackfragebögen</a:t>
            </a:r>
            <a:r>
              <a:rPr lang="de-DE" sz="1600" i="1" dirty="0"/>
              <a:t> </a:t>
            </a:r>
            <a:r>
              <a:rPr lang="de-DE" sz="1600" dirty="0"/>
              <a:t>und des entsprechenden </a:t>
            </a:r>
            <a:r>
              <a:rPr lang="de-DE" sz="1600" b="1" i="1" dirty="0"/>
              <a:t>Rahmenpapiers</a:t>
            </a:r>
            <a:r>
              <a:rPr lang="de-DE" sz="1600" b="1" dirty="0"/>
              <a:t> </a:t>
            </a:r>
          </a:p>
          <a:p>
            <a:pPr algn="r"/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3436537" y="2527580"/>
            <a:ext cx="20162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/>
              <a:t>SJ 2017/18</a:t>
            </a:r>
            <a:endParaRPr lang="de-DE" sz="1600" dirty="0"/>
          </a:p>
          <a:p>
            <a:pPr lvl="0" algn="r"/>
            <a:r>
              <a:rPr lang="de-DE" sz="1600" dirty="0"/>
              <a:t>Ablauf des Zeitraums der </a:t>
            </a:r>
            <a:r>
              <a:rPr lang="de-DE" sz="1600" b="1" dirty="0" err="1"/>
              <a:t>Zielvereinbarun</a:t>
            </a:r>
            <a:r>
              <a:rPr lang="de-DE" sz="1600" b="1" dirty="0"/>
              <a:t>-gen</a:t>
            </a:r>
            <a:r>
              <a:rPr lang="de-DE" sz="1600" dirty="0"/>
              <a:t> (KM),  Beschluss weiterer Kriterien zur </a:t>
            </a:r>
            <a:r>
              <a:rPr lang="de-DE" sz="1600" b="1" dirty="0"/>
              <a:t>Selbstevaluation</a:t>
            </a:r>
            <a:r>
              <a:rPr lang="de-DE" sz="1600" dirty="0"/>
              <a:t>:  erneute Evaluation der 1. Kompaktphase (nach 12 Jahren)</a:t>
            </a:r>
          </a:p>
          <a:p>
            <a:pPr lvl="0" algn="r"/>
            <a:r>
              <a:rPr lang="de-DE" sz="1600" dirty="0"/>
              <a:t>erstmalige </a:t>
            </a:r>
            <a:r>
              <a:rPr lang="de-DE" sz="1600" b="1" dirty="0"/>
              <a:t>Evaluation der Exkursionspraxis</a:t>
            </a:r>
            <a:r>
              <a:rPr lang="de-DE" sz="1600" dirty="0"/>
              <a:t>, Erarbeitung eines ersten Fragebogens zur </a:t>
            </a:r>
            <a:r>
              <a:rPr lang="de-DE" sz="1600" b="1" dirty="0"/>
              <a:t>Evaluation der Kompaktphase</a:t>
            </a:r>
            <a:r>
              <a:rPr lang="de-DE" sz="1600" dirty="0"/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94737" y="789062"/>
            <a:ext cx="4621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SJ 2018/19</a:t>
            </a:r>
            <a:endParaRPr lang="de-DE" sz="1600" dirty="0"/>
          </a:p>
          <a:p>
            <a:pPr lvl="0"/>
            <a:r>
              <a:rPr lang="de-DE" sz="1600" dirty="0"/>
              <a:t>Beschluss des </a:t>
            </a:r>
            <a:r>
              <a:rPr lang="de-DE" sz="1600" b="1" i="1" dirty="0"/>
              <a:t>Rahmenpapiers zur Exkursions-praxis, </a:t>
            </a:r>
            <a:r>
              <a:rPr lang="de-DE" sz="1600" dirty="0"/>
              <a:t>Aktualisierung des </a:t>
            </a:r>
            <a:r>
              <a:rPr lang="de-DE" sz="1600" b="1" dirty="0" err="1"/>
              <a:t>Qualitätshandbu</a:t>
            </a:r>
            <a:r>
              <a:rPr lang="de-DE" sz="1600" b="1" dirty="0"/>
              <a:t>-</a:t>
            </a:r>
          </a:p>
          <a:p>
            <a:pPr lvl="0"/>
            <a:r>
              <a:rPr lang="de-DE" sz="1600" b="1" dirty="0" err="1"/>
              <a:t>ches</a:t>
            </a:r>
            <a:r>
              <a:rPr lang="de-DE" sz="1600" dirty="0"/>
              <a:t>: Zusammenstellung</a:t>
            </a:r>
            <a:r>
              <a:rPr lang="de-DE" sz="1600" i="1" dirty="0"/>
              <a:t> Gemeinsame </a:t>
            </a:r>
            <a:r>
              <a:rPr lang="de-DE" sz="1600" i="1" dirty="0" err="1"/>
              <a:t>Vereinba</a:t>
            </a:r>
            <a:r>
              <a:rPr lang="de-DE" sz="1600" i="1" dirty="0"/>
              <a:t>-rungen, </a:t>
            </a:r>
            <a:r>
              <a:rPr lang="de-DE" sz="1600" dirty="0"/>
              <a:t>Diskussion weitere Maßnahmen im Be-</a:t>
            </a:r>
          </a:p>
          <a:p>
            <a:pPr lvl="0"/>
            <a:r>
              <a:rPr lang="de-DE" sz="1600" dirty="0"/>
              <a:t>reich der Qualitätsentwicklung und  -sicherung</a:t>
            </a:r>
          </a:p>
        </p:txBody>
      </p:sp>
      <p:sp>
        <p:nvSpPr>
          <p:cNvPr id="4" name="Ellipse 3"/>
          <p:cNvSpPr/>
          <p:nvPr/>
        </p:nvSpPr>
        <p:spPr>
          <a:xfrm>
            <a:off x="7189226" y="4563837"/>
            <a:ext cx="1672199" cy="11628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="" xmlns:a16="http://schemas.microsoft.com/office/drawing/2014/main" id="{A21774AA-B7E8-477E-919C-788C25DC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5BC1824D-25B0-418D-908F-AFAEB0E0CFA2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="" xmlns:a16="http://schemas.microsoft.com/office/drawing/2014/main" id="{7E7E0477-726A-44FC-90C2-0DD6B28B7D8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platzhalter 3">
            <a:extLst>
              <a:ext uri="{FF2B5EF4-FFF2-40B4-BE49-F238E27FC236}">
                <a16:creationId xmlns="" xmlns:a16="http://schemas.microsoft.com/office/drawing/2014/main" id="{6C8AD773-1FD0-41C3-8D8B-A0E3006080F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CB3BC63E-5589-4868-8486-BA7A69E0059B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9C37C89E-4A23-4682-87E2-F7C1D08CE755}"/>
              </a:ext>
            </a:extLst>
          </p:cNvPr>
          <p:cNvSpPr/>
          <p:nvPr/>
        </p:nvSpPr>
        <p:spPr>
          <a:xfrm>
            <a:off x="3561017" y="702799"/>
            <a:ext cx="2737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Prozesse und Ergebnisse am Seminar </a:t>
            </a:r>
          </a:p>
          <a:p>
            <a:r>
              <a:rPr lang="de-DE" sz="2400" b="1" dirty="0"/>
              <a:t>Heilbronn</a:t>
            </a:r>
            <a:endParaRPr lang="de-DE" sz="2400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="" xmlns:a16="http://schemas.microsoft.com/office/drawing/2014/main" id="{877350AF-45BE-4DF3-8428-C9B0A5B8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2D33A75D-A4C8-4D1B-9E1C-0C76A93C554B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5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53F590-11D5-4426-BB12-75BC62F7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r"/>
            <a:r>
              <a:rPr lang="de-DE" sz="2800" dirty="0"/>
              <a:t>Studium der Referendar*innen</a:t>
            </a:r>
            <a:br>
              <a:rPr lang="de-DE" sz="2800" dirty="0"/>
            </a:br>
            <a:r>
              <a:rPr lang="de-DE" sz="2800" dirty="0"/>
              <a:t>in anderen </a:t>
            </a:r>
            <a:br>
              <a:rPr lang="de-DE" sz="2800" dirty="0"/>
            </a:br>
            <a:r>
              <a:rPr lang="de-DE" sz="2800" dirty="0"/>
              <a:t>Bundesländern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="" xmlns:a16="http://schemas.microsoft.com/office/drawing/2014/main" id="{802682F1-C8E5-4C54-84EF-D54ACA1C2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607" y="868363"/>
            <a:ext cx="6508286" cy="5121274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4C1173D-EF3E-4F3D-81B1-F69056F9F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endParaRPr lang="de-DE" sz="2400" dirty="0"/>
          </a:p>
          <a:p>
            <a:pPr algn="r"/>
            <a:r>
              <a:rPr lang="de-DE" sz="2400" dirty="0"/>
              <a:t>Kurs 2017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BCD1060B-5413-458A-A900-F4DFC57E1D29}"/>
              </a:ext>
            </a:extLst>
          </p:cNvPr>
          <p:cNvSpPr txBox="1"/>
          <p:nvPr/>
        </p:nvSpPr>
        <p:spPr>
          <a:xfrm>
            <a:off x="3090672" y="3429000"/>
            <a:ext cx="29203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accent1"/>
                </a:solidFill>
              </a:rPr>
              <a:t>Aus allen  Bundesländern: </a:t>
            </a:r>
          </a:p>
          <a:p>
            <a:pPr algn="r"/>
            <a:r>
              <a:rPr lang="de-DE" sz="2800" b="1" dirty="0">
                <a:solidFill>
                  <a:schemeClr val="accent1"/>
                </a:solidFill>
              </a:rPr>
              <a:t>23%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51870F5-DE17-4FB4-9BFA-D182F916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3" name="Rechteck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93E40574-9914-459A-AE44-F534C494C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7" name="Grafik 26" descr="Ein Bild, das Screenshot enthält.&#10;&#10;Automatisch generierte Beschreibu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D0B1F17A-5C24-48B1-BBAF-307133538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52" y="1279838"/>
            <a:ext cx="4641174" cy="4483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32A9ACA8-EB32-4FC4-A7E0-2AB11120214A}"/>
              </a:ext>
            </a:extLst>
          </p:cNvPr>
          <p:cNvSpPr txBox="1"/>
          <p:nvPr/>
        </p:nvSpPr>
        <p:spPr>
          <a:xfrm>
            <a:off x="3448050" y="703280"/>
            <a:ext cx="831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/>
              <a:t>Gemeinsame Vereinbarungen – Rahmenpapiere, Fragebogen: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54906A6A-4182-4986-8AFD-05C7842760D7}"/>
              </a:ext>
            </a:extLst>
          </p:cNvPr>
          <p:cNvSpPr/>
          <p:nvPr/>
        </p:nvSpPr>
        <p:spPr>
          <a:xfrm>
            <a:off x="3770422" y="5778066"/>
            <a:ext cx="4685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de-DE" sz="1600" i="1" dirty="0"/>
              <a:t>Inhaltsverzeichnis zu </a:t>
            </a:r>
            <a:r>
              <a:rPr lang="de-DE" sz="1600" b="1" i="1" dirty="0"/>
              <a:t>„Gemeinsame Vereinbarungen“</a:t>
            </a:r>
            <a:endParaRPr lang="de-DE" sz="1600" b="1" dirty="0"/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8C32F442-9431-484B-A868-4BB10E62A708}"/>
              </a:ext>
            </a:extLst>
          </p:cNvPr>
          <p:cNvSpPr/>
          <p:nvPr/>
        </p:nvSpPr>
        <p:spPr>
          <a:xfrm>
            <a:off x="10070595" y="1659583"/>
            <a:ext cx="1179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Rahmenpapier </a:t>
            </a:r>
            <a:r>
              <a:rPr lang="de-DE" sz="1200" b="1" i="1" dirty="0"/>
              <a:t>„Aufbau einer Feedbackkultur am Seminar“</a:t>
            </a:r>
            <a:endParaRPr lang="de-DE" sz="1200" b="1" dirty="0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E9AE4636-8945-4F6A-942C-FFD59A0521C6}"/>
              </a:ext>
            </a:extLst>
          </p:cNvPr>
          <p:cNvSpPr/>
          <p:nvPr/>
        </p:nvSpPr>
        <p:spPr>
          <a:xfrm>
            <a:off x="10070595" y="3342376"/>
            <a:ext cx="1179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Rahmenpapier zur </a:t>
            </a:r>
            <a:r>
              <a:rPr lang="de-DE" sz="1200" b="1" i="1" dirty="0"/>
              <a:t>Gestaltung von Fachsitzungen </a:t>
            </a:r>
            <a:endParaRPr lang="de-DE" sz="1200" b="1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3A100BC7-CD48-4E2B-863A-1E338955B3E9}"/>
              </a:ext>
            </a:extLst>
          </p:cNvPr>
          <p:cNvSpPr/>
          <p:nvPr/>
        </p:nvSpPr>
        <p:spPr>
          <a:xfrm>
            <a:off x="10070595" y="5156279"/>
            <a:ext cx="117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Fragebogen zur </a:t>
            </a:r>
            <a:r>
              <a:rPr lang="de-DE" sz="1200" b="1" i="1" dirty="0"/>
              <a:t>Gestaltung von Fachsitzungen </a:t>
            </a:r>
            <a:endParaRPr lang="de-DE" sz="1200" b="1" dirty="0"/>
          </a:p>
        </p:txBody>
      </p:sp>
      <p:pic>
        <p:nvPicPr>
          <p:cNvPr id="21" name="Grafik 20" descr="Ein Bild, das Screenshot enthält.&#10;&#10;Automatisch generierte Beschreibu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75B105B9-F6BF-4D4A-9538-68293C06EF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600" y="2695952"/>
            <a:ext cx="1064412" cy="147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Grafik 22" descr="Ein Bild, das Screenshot enthält.&#10;&#10;Automatisch generierte Beschreibung">
            <a:hlinkClick r:id="rId7" action="ppaction://hlinksldjump"/>
            <a:extLst>
              <a:ext uri="{FF2B5EF4-FFF2-40B4-BE49-F238E27FC236}">
                <a16:creationId xmlns="" xmlns:a16="http://schemas.microsoft.com/office/drawing/2014/main" id="{690CC97F-2FA0-43F2-B8EB-5E5DF5A602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916" y="1293528"/>
            <a:ext cx="1088096" cy="119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Grafik 24" descr="Ein Bild, das Screenshot enthält.&#10;&#10;Automatisch generierte Beschreibung">
            <a:hlinkClick r:id="rId9" action="ppaction://hlinksldjump"/>
            <a:extLst>
              <a:ext uri="{FF2B5EF4-FFF2-40B4-BE49-F238E27FC236}">
                <a16:creationId xmlns="" xmlns:a16="http://schemas.microsoft.com/office/drawing/2014/main" id="{ACFF90F8-10CD-4A6D-B280-06BEACE3598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600" y="4378745"/>
            <a:ext cx="1064412" cy="137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Foliennummernplatzhalter 28">
            <a:extLst>
              <a:ext uri="{FF2B5EF4-FFF2-40B4-BE49-F238E27FC236}">
                <a16:creationId xmlns="" xmlns:a16="http://schemas.microsoft.com/office/drawing/2014/main" id="{46DA945D-CF77-4427-B93B-BC7F2756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8" name="Rechteck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CF10C7C0-850A-4305-AA5E-3B14909B2A6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0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teraktive Schaltfläche: Nächste(r) oder Weiter 4">
            <a:hlinkClick r:id="rId2" action="ppaction://hlinksldjump" highlightClick="1"/>
          </p:cNvPr>
          <p:cNvSpPr/>
          <p:nvPr/>
        </p:nvSpPr>
        <p:spPr>
          <a:xfrm>
            <a:off x="11002898" y="5549230"/>
            <a:ext cx="604544" cy="504056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61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="" xmlns:a16="http://schemas.microsoft.com/office/drawing/2014/main" id="{1DD13FDA-6558-43C4-8975-19D4C67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4B011289-5B86-404B-9B26-76603FC74392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F81ED68D-B784-4DE9-B02C-6929658AAF2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3C0309C1-8C83-4933-A2C0-D55EC5576D1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57F1D54-ED84-4435-9F01-C22341CA9F2D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pic>
        <p:nvPicPr>
          <p:cNvPr id="15" name="Inhaltsplatzhalter 14" descr="Ein Bild, das Screenshot enthält.&#10;&#10;Automatisch generierte Beschreibung">
            <a:hlinkClick r:id="rId2" action="ppaction://hlinksldjump"/>
            <a:extLst>
              <a:ext uri="{FF2B5EF4-FFF2-40B4-BE49-F238E27FC236}">
                <a16:creationId xmlns="" xmlns:a16="http://schemas.microsoft.com/office/drawing/2014/main" id="{33A2839D-A37F-4DB5-ADC1-D7B6F34EE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927" y="65317"/>
            <a:ext cx="6958084" cy="672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3742EAA-9955-4A15-A833-9E9C18116BB2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9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2626" y="111315"/>
            <a:ext cx="605086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teraktive Schaltfläche: Nächste(r) oder Weiter 4">
            <a:hlinkClick r:id="rId2" action="ppaction://hlinksldjump" highlightClick="1"/>
          </p:cNvPr>
          <p:cNvSpPr/>
          <p:nvPr/>
        </p:nvSpPr>
        <p:spPr>
          <a:xfrm>
            <a:off x="11002898" y="5549230"/>
            <a:ext cx="604544" cy="504056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62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="" xmlns:a16="http://schemas.microsoft.com/office/drawing/2014/main" id="{1DD13FDA-6558-43C4-8975-19D4C67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4B011289-5B86-404B-9B26-76603FC74392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F81ED68D-B784-4DE9-B02C-6929658AAF2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3C0309C1-8C83-4933-A2C0-D55EC5576D1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57F1D54-ED84-4435-9F01-C22341CA9F2D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D81C03-3CC4-40B8-B944-DE01722A18EF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0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65" y="70866"/>
            <a:ext cx="4832160" cy="670712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63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="" xmlns:a16="http://schemas.microsoft.com/office/drawing/2014/main" id="{61F645BB-08D2-458E-963E-AC32DE24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0D3E08F8-0403-4A84-8D6C-7B39C9D957B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12B5A48-7332-4AC4-BCCC-EEAF980D7DBD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="" xmlns:a16="http://schemas.microsoft.com/office/drawing/2014/main" id="{98991EA5-40FB-4487-900C-CBB63FAA928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0966ED1-033E-4F22-95A3-705F6C4F62EF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15" name="Interaktive Schaltfläche: Nächste(r) oder Weiter 1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891432EE-8842-4FB9-9A6C-C8E30F94A62A}"/>
              </a:ext>
            </a:extLst>
          </p:cNvPr>
          <p:cNvSpPr/>
          <p:nvPr/>
        </p:nvSpPr>
        <p:spPr>
          <a:xfrm>
            <a:off x="11002898" y="5549230"/>
            <a:ext cx="604544" cy="504056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2E117ACF-631D-4DF9-B872-E9A6B3FECD6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7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766" y="87413"/>
            <a:ext cx="5166059" cy="6674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64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="" xmlns:a16="http://schemas.microsoft.com/office/drawing/2014/main" id="{31F6B53A-DF8C-4D6A-8F81-49E7F18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AB4C476C-3B80-41B6-A831-66CE302B2A4E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AA96C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02478757-8F25-40E2-B025-B05DCF92ED5B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5 - Qualitäts-entwicklung / Evaluation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Prof. Klaus Weber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="" xmlns:a16="http://schemas.microsoft.com/office/drawing/2014/main" id="{31592705-1D90-42BD-96F3-00349EDF731E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Informatik, Mathematik,  Musik, Physik (IMP)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DFABD3E8-1A50-4DA6-B56D-431CFBF4EA14}"/>
              </a:ext>
            </a:extLst>
          </p:cNvPr>
          <p:cNvSpPr/>
          <p:nvPr/>
        </p:nvSpPr>
        <p:spPr>
          <a:xfrm>
            <a:off x="256032" y="4203925"/>
            <a:ext cx="311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Beispiel: Qualitätsentwicklung und Qualitätssicherung</a:t>
            </a:r>
          </a:p>
        </p:txBody>
      </p:sp>
      <p:sp>
        <p:nvSpPr>
          <p:cNvPr id="15" name="Interaktive Schaltfläche: Nächste(r) oder Weiter 1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86B02495-3344-4E59-9404-5E1C1761C4BB}"/>
              </a:ext>
            </a:extLst>
          </p:cNvPr>
          <p:cNvSpPr/>
          <p:nvPr/>
        </p:nvSpPr>
        <p:spPr>
          <a:xfrm>
            <a:off x="11002898" y="5549230"/>
            <a:ext cx="604544" cy="504056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37D849A-F09C-4D0B-B09C-104EAAB8945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6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055077"/>
            <a:ext cx="7315200" cy="3498635"/>
          </a:xfrm>
        </p:spPr>
        <p:txBody>
          <a:bodyPr>
            <a:normAutofit/>
          </a:bodyPr>
          <a:lstStyle/>
          <a:p>
            <a:pPr algn="r"/>
            <a:r>
              <a:rPr lang="de-DE" b="1" dirty="0"/>
              <a:t>Bereich 6</a:t>
            </a:r>
            <a:br>
              <a:rPr lang="de-DE" b="1" dirty="0"/>
            </a:br>
            <a:r>
              <a:rPr lang="de-DE" b="1" dirty="0"/>
              <a:t>Pädagogik / pädagogische Psychologie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 err="1">
                <a:solidFill>
                  <a:schemeClr val="bg1"/>
                </a:solidFill>
              </a:rPr>
              <a:t>Prof.´in</a:t>
            </a:r>
            <a:r>
              <a:rPr lang="de-DE" sz="2800" b="1" dirty="0">
                <a:solidFill>
                  <a:schemeClr val="bg1"/>
                </a:solidFill>
              </a:rPr>
              <a:t> Martina Kraut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06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845" y="765482"/>
            <a:ext cx="3230628" cy="5287655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0EA3276-747E-4905-BC53-AC68A7325096}"/>
              </a:ext>
            </a:extLst>
          </p:cNvPr>
          <p:cNvSpPr/>
          <p:nvPr/>
        </p:nvSpPr>
        <p:spPr>
          <a:xfrm>
            <a:off x="8982075" y="3340100"/>
            <a:ext cx="2953893" cy="180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982075" y="3666490"/>
            <a:ext cx="295389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3851049" y="1148773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1: </a:t>
            </a:r>
          </a:p>
          <a:p>
            <a:r>
              <a:rPr lang="de-DE" sz="2800" b="1" dirty="0"/>
              <a:t>Kooperation Seminar – Ausbildungslehrer (ABL)</a:t>
            </a:r>
            <a:endParaRPr lang="de-DE" sz="2800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A4E3F2BE-8BCE-4232-B31C-224A67B2824A}"/>
              </a:ext>
            </a:extLst>
          </p:cNvPr>
          <p:cNvSpPr/>
          <p:nvPr/>
        </p:nvSpPr>
        <p:spPr>
          <a:xfrm>
            <a:off x="3851049" y="2768681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</a:t>
            </a:r>
          </a:p>
          <a:p>
            <a:r>
              <a:rPr lang="de-DE" sz="2800" b="1" dirty="0"/>
              <a:t>Bildung in der Migrationsgesellschaft</a:t>
            </a:r>
            <a:endParaRPr lang="de-DE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C8EE29DC-658D-42AA-9D82-8BA09374730C}"/>
              </a:ext>
            </a:extLst>
          </p:cNvPr>
          <p:cNvSpPr/>
          <p:nvPr/>
        </p:nvSpPr>
        <p:spPr>
          <a:xfrm>
            <a:off x="3851049" y="4388590"/>
            <a:ext cx="418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3: </a:t>
            </a:r>
          </a:p>
          <a:p>
            <a:r>
              <a:rPr lang="de-DE" sz="2800" b="1" dirty="0"/>
              <a:t>Projektarbeit und Lernen im Team</a:t>
            </a:r>
            <a:endParaRPr lang="de-DE" sz="2800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="" xmlns:a16="http://schemas.microsoft.com/office/drawing/2014/main" id="{D216E7E8-C80A-4462-BDCA-1016A4AAB810}"/>
              </a:ext>
            </a:extLst>
          </p:cNvPr>
          <p:cNvCxnSpPr>
            <a:cxnSpLocks/>
          </p:cNvCxnSpPr>
          <p:nvPr/>
        </p:nvCxnSpPr>
        <p:spPr>
          <a:xfrm flipH="1">
            <a:off x="7842250" y="3450347"/>
            <a:ext cx="791051" cy="1489953"/>
          </a:xfrm>
          <a:prstGeom prst="straightConnector1">
            <a:avLst/>
          </a:prstGeom>
          <a:ln w="76200">
            <a:solidFill>
              <a:srgbClr val="C5B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3C905BB4-E13D-4E66-B969-2A66A8E41905}"/>
              </a:ext>
            </a:extLst>
          </p:cNvPr>
          <p:cNvSpPr/>
          <p:nvPr/>
        </p:nvSpPr>
        <p:spPr>
          <a:xfrm>
            <a:off x="8982074" y="4943634"/>
            <a:ext cx="295389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="" xmlns:a16="http://schemas.microsoft.com/office/drawing/2014/main" id="{2AC64B9D-EDC0-4216-AD5E-B802222D57E0}"/>
              </a:ext>
            </a:extLst>
          </p:cNvPr>
          <p:cNvCxnSpPr>
            <a:cxnSpLocks/>
          </p:cNvCxnSpPr>
          <p:nvPr/>
        </p:nvCxnSpPr>
        <p:spPr>
          <a:xfrm flipH="1" flipV="1">
            <a:off x="7740650" y="2438400"/>
            <a:ext cx="884047" cy="460600"/>
          </a:xfrm>
          <a:prstGeom prst="straightConnector1">
            <a:avLst/>
          </a:prstGeom>
          <a:ln w="76200">
            <a:solidFill>
              <a:srgbClr val="C5B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4AC11CC2-D309-41E1-9EED-266FEF033667}"/>
              </a:ext>
            </a:extLst>
          </p:cNvPr>
          <p:cNvCxnSpPr>
            <a:cxnSpLocks/>
          </p:cNvCxnSpPr>
          <p:nvPr/>
        </p:nvCxnSpPr>
        <p:spPr>
          <a:xfrm flipH="1" flipV="1">
            <a:off x="7740650" y="3823395"/>
            <a:ext cx="884047" cy="50106"/>
          </a:xfrm>
          <a:prstGeom prst="straightConnector1">
            <a:avLst/>
          </a:prstGeom>
          <a:ln w="76200">
            <a:solidFill>
              <a:srgbClr val="C5B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="" xmlns:a16="http://schemas.microsoft.com/office/drawing/2014/main" id="{CA4690BA-5FBC-4AEF-80DE-970B50A4BA4A}"/>
              </a:ext>
            </a:extLst>
          </p:cNvPr>
          <p:cNvSpPr/>
          <p:nvPr/>
        </p:nvSpPr>
        <p:spPr>
          <a:xfrm>
            <a:off x="8982073" y="2781142"/>
            <a:ext cx="2953893" cy="314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="" xmlns:a16="http://schemas.microsoft.com/office/drawing/2014/main" id="{6FA03F7C-9B47-4AAF-95C8-F9A4C94822E2}"/>
              </a:ext>
            </a:extLst>
          </p:cNvPr>
          <p:cNvCxnSpPr>
            <a:cxnSpLocks/>
          </p:cNvCxnSpPr>
          <p:nvPr/>
        </p:nvCxnSpPr>
        <p:spPr>
          <a:xfrm flipH="1" flipV="1">
            <a:off x="7769706" y="4040833"/>
            <a:ext cx="810066" cy="1054059"/>
          </a:xfrm>
          <a:prstGeom prst="straightConnector1">
            <a:avLst/>
          </a:prstGeom>
          <a:ln w="76200">
            <a:solidFill>
              <a:srgbClr val="C5B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36527841-53D4-4F24-91D2-1E5AC822C881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F08E900C-5901-4686-9098-127788B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6689368-AED9-4BC3-8C7E-867022CB7F5B}"/>
              </a:ext>
            </a:extLst>
          </p:cNvPr>
          <p:cNvSpPr/>
          <p:nvPr/>
        </p:nvSpPr>
        <p:spPr>
          <a:xfrm>
            <a:off x="256094" y="4202203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</a:t>
            </a:r>
            <a:r>
              <a:rPr lang="de-DE" sz="2400" b="1" dirty="0" err="1"/>
              <a:t>Ausbil-dungslehrer</a:t>
            </a:r>
            <a:r>
              <a:rPr lang="de-DE" sz="2400" b="1" dirty="0"/>
              <a:t> (ABL)</a:t>
            </a:r>
            <a:endParaRPr lang="de-DE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</a:t>
            </a:r>
            <a:r>
              <a:rPr lang="de-DE" sz="2400" b="1" dirty="0" err="1"/>
              <a:t>Ausbil-dungslehrer</a:t>
            </a:r>
            <a:r>
              <a:rPr lang="de-DE" sz="2400" b="1" dirty="0"/>
              <a:t> (ABL)</a:t>
            </a:r>
            <a:endParaRPr lang="de-DE" sz="2400" dirty="0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7E447079-CA25-46C1-ADA7-4EC60E449E1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5B37691F-FAA0-4844-9868-ED8D4265F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07E37595-DB94-433E-B6CB-CCF4074C9B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0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F08E900C-5901-4686-9098-127788B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948DD272-06D1-45BC-8479-DCB9BC09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2181" y="868680"/>
            <a:ext cx="3702559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Inhalte / Ziele: </a:t>
            </a:r>
            <a:r>
              <a:rPr lang="de-DE" sz="2400" dirty="0"/>
              <a:t>Konzeption und Standardisierung der Ausbildung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Instrumente: </a:t>
            </a:r>
            <a:r>
              <a:rPr lang="de-DE" sz="2400" dirty="0"/>
              <a:t>jährliche Tagung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Adressaten: </a:t>
            </a:r>
            <a:r>
              <a:rPr lang="de-DE" sz="2400" dirty="0"/>
              <a:t>Ausbildungslehrer*innen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Perspektiven:</a:t>
            </a:r>
            <a:r>
              <a:rPr lang="de-DE" sz="2400" dirty="0"/>
              <a:t> Vernetzung Seminar – Schule </a:t>
            </a:r>
            <a:r>
              <a:rPr lang="de-DE" sz="2400"/>
              <a:t/>
            </a:r>
            <a:br>
              <a:rPr lang="de-DE" sz="2400"/>
            </a:br>
            <a:r>
              <a:rPr lang="de-DE" sz="2400"/>
              <a:t>(– Universitäten</a:t>
            </a:r>
            <a:r>
              <a:rPr lang="de-DE" sz="2400" dirty="0"/>
              <a:t>) 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="" xmlns:a16="http://schemas.microsoft.com/office/drawing/2014/main" id="{A8D4C402-A537-44DE-9DBF-53CEE6EF6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38" y="2346671"/>
            <a:ext cx="3475037" cy="2164658"/>
          </a:xfrm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6689368-AED9-4BC3-8C7E-867022CB7F5B}"/>
              </a:ext>
            </a:extLst>
          </p:cNvPr>
          <p:cNvSpPr/>
          <p:nvPr/>
        </p:nvSpPr>
        <p:spPr>
          <a:xfrm>
            <a:off x="256094" y="4202203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</a:t>
            </a:r>
            <a:r>
              <a:rPr lang="de-DE" sz="2400" b="1" dirty="0" err="1"/>
              <a:t>Ausbil-dungslehrer</a:t>
            </a:r>
            <a:r>
              <a:rPr lang="de-DE" sz="2400" b="1" dirty="0"/>
              <a:t> (ABL)</a:t>
            </a:r>
            <a:endParaRPr lang="de-DE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Kooperation Seminar – </a:t>
            </a:r>
            <a:r>
              <a:rPr lang="de-DE" sz="2400" b="1" dirty="0" err="1"/>
              <a:t>Ausbil-dungslehrer</a:t>
            </a:r>
            <a:r>
              <a:rPr lang="de-DE" sz="2400" b="1" dirty="0"/>
              <a:t> (ABL)</a:t>
            </a:r>
            <a:endParaRPr lang="de-DE" sz="2400" dirty="0"/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7E447079-CA25-46C1-ADA7-4EC60E449E1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4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985" y="1128668"/>
            <a:ext cx="7992888" cy="49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07160" y="75450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Folie aus der Fortbildung für ABL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69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="" xmlns:a16="http://schemas.microsoft.com/office/drawing/2014/main" id="{D1180A83-50C8-49D8-8DE9-4E09697A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793BA63B-4898-48AE-A512-D2F8F9124560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BB82782-EB90-4976-A39E-04166A206CC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="" xmlns:a16="http://schemas.microsoft.com/office/drawing/2014/main" id="{68665602-2B2A-429E-B896-2B412C95EEC6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9B537716-5D35-4A89-AA0B-A42A5CBC0FF5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Ausbil-dungslehrer</a:t>
            </a:r>
            <a:r>
              <a:rPr lang="de-DE" sz="2400" b="1" dirty="0"/>
              <a:t> (ABL)</a:t>
            </a:r>
            <a:endParaRPr lang="de-DE" sz="2400" dirty="0"/>
          </a:p>
        </p:txBody>
      </p:sp>
      <p:sp>
        <p:nvSpPr>
          <p:cNvPr id="15" name="Rechteck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D977AE9-838E-407A-BB7F-45AE8776FEAA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8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28D5EC-597B-49D0-8D14-A194BE00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/>
              <a:t>Studium der Referendar*innen</a:t>
            </a:r>
            <a:br>
              <a:rPr lang="de-DE" sz="2800" dirty="0"/>
            </a:br>
            <a:r>
              <a:rPr lang="de-DE" sz="2800" dirty="0"/>
              <a:t>in anderen </a:t>
            </a:r>
            <a:br>
              <a:rPr lang="de-DE" sz="2800" dirty="0"/>
            </a:br>
            <a:r>
              <a:rPr lang="de-DE" sz="2800" dirty="0"/>
              <a:t>Bundesländern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2E4FB288-49CC-4741-B854-7D3D68667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607" y="868363"/>
            <a:ext cx="6508286" cy="5121274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8306663C-CA4D-4B8F-8537-D0DC3F66D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endParaRPr lang="de-DE" sz="2400" dirty="0"/>
          </a:p>
          <a:p>
            <a:pPr algn="r"/>
            <a:r>
              <a:rPr lang="de-DE" sz="2400" dirty="0"/>
              <a:t>Kurs 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4C8F681E-772A-4F95-9464-FF43654D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9C8FBD16-18C8-4719-83EF-070968E57E34}"/>
              </a:ext>
            </a:extLst>
          </p:cNvPr>
          <p:cNvSpPr txBox="1"/>
          <p:nvPr/>
        </p:nvSpPr>
        <p:spPr>
          <a:xfrm>
            <a:off x="3090672" y="3429000"/>
            <a:ext cx="29203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accent1"/>
                </a:solidFill>
              </a:rPr>
              <a:t>Aus allen  Bundesländern: </a:t>
            </a:r>
          </a:p>
          <a:p>
            <a:pPr algn="r"/>
            <a:r>
              <a:rPr lang="de-DE" sz="2800" b="1" dirty="0">
                <a:solidFill>
                  <a:schemeClr val="accent1"/>
                </a:solidFill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21864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F08E900C-5901-4686-9098-127788B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  <a:br>
              <a:rPr lang="de-DE" sz="2400" b="1" dirty="0"/>
            </a:br>
            <a:r>
              <a:rPr lang="de-DE" sz="2400" b="1" dirty="0"/>
              <a:t>Bildung in der Migrationsgesell-</a:t>
            </a:r>
            <a:r>
              <a:rPr lang="de-DE" sz="2400" b="1" dirty="0" err="1"/>
              <a:t>schaft</a:t>
            </a:r>
            <a:endParaRPr lang="de-DE" sz="2400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9C22AB9-EBEE-4582-9A1B-9D1FD8C7C016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  <a:br>
              <a:rPr lang="de-DE" sz="2400" b="1" dirty="0"/>
            </a:br>
            <a:r>
              <a:rPr lang="de-DE" sz="2400" b="1" dirty="0"/>
              <a:t>Bildung in der Migrationsgesell-</a:t>
            </a:r>
            <a:r>
              <a:rPr lang="de-DE" sz="2400" b="1" dirty="0" err="1"/>
              <a:t>schaft</a:t>
            </a:r>
            <a:endParaRPr lang="de-DE" sz="2400" dirty="0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F393EB05-EED6-45E0-AA72-AB7F87D3D66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069A1028-0579-490E-A639-F14607509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A0AF1D8F-F1B3-4A92-AE61-0E92C8BD37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F08E900C-5901-4686-9098-127788B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948DD272-06D1-45BC-8479-DCB9BC09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2181" y="868680"/>
            <a:ext cx="3702559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Inhalte / Ziele: </a:t>
            </a:r>
            <a:r>
              <a:rPr lang="de-DE" sz="2400" dirty="0"/>
              <a:t>interkulturelle Kooperation mit </a:t>
            </a:r>
            <a:r>
              <a:rPr lang="de-DE" sz="2400" dirty="0" err="1"/>
              <a:t>NikLAS</a:t>
            </a: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Instrumente:</a:t>
            </a:r>
            <a:r>
              <a:rPr lang="de-DE" sz="2400" dirty="0"/>
              <a:t> 1-2 Fachsitzung(en) Pädagogik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Adressaten:</a:t>
            </a:r>
            <a:r>
              <a:rPr lang="de-DE" sz="2400" dirty="0"/>
              <a:t> Referendar*innen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Perspektiven:</a:t>
            </a:r>
            <a:r>
              <a:rPr lang="de-DE" sz="2400" dirty="0"/>
              <a:t> personale Metareflexion / Kommunikation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="" xmlns:a16="http://schemas.microsoft.com/office/drawing/2014/main" id="{A8D4C402-A537-44DE-9DBF-53CEE6EF6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797" y="2346671"/>
            <a:ext cx="3074319" cy="2164658"/>
          </a:xfrm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  <a:br>
              <a:rPr lang="de-DE" sz="2400" b="1" dirty="0"/>
            </a:br>
            <a:r>
              <a:rPr lang="de-DE" sz="2400" b="1" dirty="0"/>
              <a:t>Bildung in der Migrationsgesell-</a:t>
            </a:r>
            <a:r>
              <a:rPr lang="de-DE" sz="2400" b="1" dirty="0" err="1"/>
              <a:t>schaft</a:t>
            </a:r>
            <a:endParaRPr lang="de-DE" sz="2400" dirty="0"/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F393EB05-EED6-45E0-AA72-AB7F87D3D66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72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="" xmlns:a16="http://schemas.microsoft.com/office/drawing/2014/main" id="{DE541895-442B-4EC3-8CD4-F4674F5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91607F60-1182-44FD-8A11-89135394208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9698C759-C4BE-4711-AC09-25EBD4BE8BDC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="" xmlns:a16="http://schemas.microsoft.com/office/drawing/2014/main" id="{7970BB95-8C6C-4EDA-B4C3-70DE7D311AD2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CF99E677-4416-4B76-BFDA-5722C539E5C7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 </a:t>
            </a:r>
          </a:p>
          <a:p>
            <a:r>
              <a:rPr lang="de-DE" sz="2400" b="1" dirty="0"/>
              <a:t>Bildung in der Migrationsgesell-</a:t>
            </a:r>
            <a:r>
              <a:rPr lang="de-DE" sz="2400" b="1" dirty="0" err="1"/>
              <a:t>schaft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6051">
            <a:off x="3166702" y="690310"/>
            <a:ext cx="6458743" cy="4525963"/>
          </a:xfrm>
          <a:solidFill>
            <a:schemeClr val="bg2"/>
          </a:solidFill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549">
            <a:off x="5457324" y="1710282"/>
            <a:ext cx="6309476" cy="4442563"/>
          </a:xfrm>
          <a:prstGeom prst="rect">
            <a:avLst/>
          </a:prstGeom>
        </p:spPr>
      </p:pic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80FD9-FCB9-4254-AE77-F21B4AD56965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6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 Projektarbeit und Lernen im Team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01FB2AAF-AB58-4FDE-BBE1-C7EEB466431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3AB717FC-EE73-4D73-94FB-7DA1C7F6C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BD0152F0-F25C-4497-9006-669612A604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3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</a:t>
            </a:r>
            <a:br>
              <a:rPr lang="de-DE" dirty="0"/>
            </a:br>
            <a:r>
              <a:rPr lang="de-DE" dirty="0"/>
              <a:t>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 Projektarbeit und Lernen im Team</a:t>
            </a:r>
            <a:endParaRPr lang="de-DE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948DD272-06D1-45BC-8479-DCB9BC09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2181" y="868680"/>
            <a:ext cx="3702559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Inhalte / Ziele: </a:t>
            </a:r>
            <a:r>
              <a:rPr lang="de-DE" sz="2400" dirty="0"/>
              <a:t>Erprobung pädagogischer Großformen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Instrumente: </a:t>
            </a:r>
            <a:r>
              <a:rPr lang="de-DE" sz="2400" dirty="0"/>
              <a:t>2 ½ Tage JH Creglingen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Adressaten: </a:t>
            </a:r>
            <a:r>
              <a:rPr lang="de-DE" sz="2400" dirty="0"/>
              <a:t>Referendar*innen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Evaluation: </a:t>
            </a:r>
            <a:r>
              <a:rPr lang="de-DE" sz="2400" dirty="0"/>
              <a:t>Präsentation der Arbeitsergebnisse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Perspektiven: </a:t>
            </a:r>
            <a:r>
              <a:rPr lang="de-DE" sz="2400" dirty="0"/>
              <a:t>Projektunterricht in der Schule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EF7091-8714-4D65-91C9-33888F5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19" name="Inhaltsplatzhalter 18">
            <a:extLst>
              <a:ext uri="{FF2B5EF4-FFF2-40B4-BE49-F238E27FC236}">
                <a16:creationId xmlns="" xmlns:a16="http://schemas.microsoft.com/office/drawing/2014/main" id="{A8D4C402-A537-44DE-9DBF-53CEE6EF6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438" y="2452944"/>
            <a:ext cx="3475037" cy="1952112"/>
          </a:xfrm>
        </p:spPr>
      </p:pic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01FB2AAF-AB58-4FDE-BBE1-C7EEB466431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5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761921"/>
            <a:ext cx="8134350" cy="5341700"/>
          </a:xfrm>
          <a:solidFill>
            <a:schemeClr val="bg2"/>
          </a:solidFill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41D-0118-40E9-9DE4-D8BE5CE4091D}" type="slidenum">
              <a:rPr lang="de-DE" smtClean="0"/>
              <a:t>75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="" xmlns:a16="http://schemas.microsoft.com/office/drawing/2014/main" id="{5909FC3A-7991-4AC7-AE4E-C92B574D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57ADB6C0-4AEF-41DF-869A-34941C98DD48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EAB95902-513A-4812-847E-44FDAC6BBBAC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6 - Pädagogik / pädagogische Psychologie </a:t>
            </a:r>
            <a:r>
              <a:rPr lang="de-DE" dirty="0" err="1"/>
              <a:t>Prof.´in</a:t>
            </a:r>
            <a:r>
              <a:rPr lang="de-DE" dirty="0"/>
              <a:t> Martina Kraut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="" xmlns:a16="http://schemas.microsoft.com/office/drawing/2014/main" id="{5981C91C-9DE5-45AC-B610-2F7ED980C55F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Erziehungswissenschaften, Sport m, Sport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1918FBFA-8914-4CE9-BB88-72D342C974CF}"/>
              </a:ext>
            </a:extLst>
          </p:cNvPr>
          <p:cNvSpPr/>
          <p:nvPr/>
        </p:nvSpPr>
        <p:spPr>
          <a:xfrm>
            <a:off x="256032" y="4203925"/>
            <a:ext cx="263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 </a:t>
            </a:r>
          </a:p>
          <a:p>
            <a:r>
              <a:rPr lang="de-DE" sz="2400" b="1" dirty="0"/>
              <a:t>Projektarbeit und Lernen im Team</a:t>
            </a:r>
            <a:endParaRPr lang="de-DE" sz="2400" dirty="0"/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DDFCF2C-DCC9-4E12-83EE-47A60482D5B1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8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52B7DC2-264E-4D83-826A-B68957547452}"/>
              </a:ext>
            </a:extLst>
          </p:cNvPr>
          <p:cNvSpPr txBox="1"/>
          <p:nvPr/>
        </p:nvSpPr>
        <p:spPr>
          <a:xfrm>
            <a:off x="-1" y="762000"/>
            <a:ext cx="9159241" cy="5319486"/>
          </a:xfrm>
          <a:prstGeom prst="rect">
            <a:avLst/>
          </a:prstGeom>
          <a:solidFill>
            <a:srgbClr val="40749B"/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b="1" dirty="0"/>
              <a:t>Bereich 7</a:t>
            </a:r>
            <a:br>
              <a:rPr lang="de-DE" b="1" dirty="0"/>
            </a:br>
            <a:r>
              <a:rPr lang="de-DE" b="1" dirty="0"/>
              <a:t>Schulische Übergänge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 err="1">
                <a:solidFill>
                  <a:schemeClr val="bg1"/>
                </a:solidFill>
              </a:rPr>
              <a:t>Prof‘in</a:t>
            </a:r>
            <a:r>
              <a:rPr lang="de-DE" sz="2800" b="1" dirty="0">
                <a:solidFill>
                  <a:schemeClr val="bg1"/>
                </a:solidFill>
              </a:rPr>
              <a:t> Roswitha Lindenberger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7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3215C6B8-0069-40A6-842C-B15B4E94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562" y="787069"/>
            <a:ext cx="3271193" cy="5244481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0EA3276-747E-4905-BC53-AC68A7325096}"/>
              </a:ext>
            </a:extLst>
          </p:cNvPr>
          <p:cNvSpPr/>
          <p:nvPr/>
        </p:nvSpPr>
        <p:spPr>
          <a:xfrm>
            <a:off x="8833914" y="2621359"/>
            <a:ext cx="3106293" cy="419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993676D-2055-4931-8384-25AD62665024}"/>
              </a:ext>
            </a:extLst>
          </p:cNvPr>
          <p:cNvSpPr/>
          <p:nvPr/>
        </p:nvSpPr>
        <p:spPr>
          <a:xfrm>
            <a:off x="8837343" y="5195969"/>
            <a:ext cx="310629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2FDF79E6-15A5-4BE6-AE96-0E31EA825228}"/>
              </a:ext>
            </a:extLst>
          </p:cNvPr>
          <p:cNvSpPr/>
          <p:nvPr/>
        </p:nvSpPr>
        <p:spPr>
          <a:xfrm>
            <a:off x="3993225" y="1035728"/>
            <a:ext cx="447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1 </a:t>
            </a:r>
          </a:p>
          <a:p>
            <a:r>
              <a:rPr lang="de-DE" sz="2800" b="1" dirty="0"/>
              <a:t>Schulische Übergänge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A4E3F2BE-8BCE-4232-B31C-224A67B2824A}"/>
              </a:ext>
            </a:extLst>
          </p:cNvPr>
          <p:cNvSpPr/>
          <p:nvPr/>
        </p:nvSpPr>
        <p:spPr>
          <a:xfrm>
            <a:off x="3993224" y="2291145"/>
            <a:ext cx="4185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2: Gemeinschaftsschule</a:t>
            </a:r>
            <a:endParaRPr lang="de-DE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79350437-5C26-455D-A220-57137C996CA3}"/>
              </a:ext>
            </a:extLst>
          </p:cNvPr>
          <p:cNvSpPr/>
          <p:nvPr/>
        </p:nvSpPr>
        <p:spPr>
          <a:xfrm>
            <a:off x="3993224" y="3546563"/>
            <a:ext cx="4185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Beispiel 3: Individual- und Kleingruppencoaching für Referendar*innen und Lehrpersonen in der Berufseingangsphase</a:t>
            </a:r>
            <a:endParaRPr lang="de-DE" sz="2800" dirty="0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AFAD4443-2E2D-4D18-A2F2-24D3253FFD1C}"/>
              </a:ext>
            </a:extLst>
          </p:cNvPr>
          <p:cNvSpPr/>
          <p:nvPr/>
        </p:nvSpPr>
        <p:spPr>
          <a:xfrm>
            <a:off x="8837344" y="5508502"/>
            <a:ext cx="310629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="" xmlns:a16="http://schemas.microsoft.com/office/drawing/2014/main" id="{3B0D1C77-E302-4BE5-85A7-E0F33A6E676E}"/>
              </a:ext>
            </a:extLst>
          </p:cNvPr>
          <p:cNvCxnSpPr/>
          <p:nvPr/>
        </p:nvCxnSpPr>
        <p:spPr>
          <a:xfrm flipH="1" flipV="1">
            <a:off x="8038070" y="2242751"/>
            <a:ext cx="506627" cy="549876"/>
          </a:xfrm>
          <a:prstGeom prst="straightConnector1">
            <a:avLst/>
          </a:prstGeom>
          <a:ln w="76200">
            <a:solidFill>
              <a:srgbClr val="4074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="" xmlns:a16="http://schemas.microsoft.com/office/drawing/2014/main" id="{D91ED17A-5320-40AB-BC29-638D33A1C1F8}"/>
              </a:ext>
            </a:extLst>
          </p:cNvPr>
          <p:cNvCxnSpPr>
            <a:cxnSpLocks/>
          </p:cNvCxnSpPr>
          <p:nvPr/>
        </p:nvCxnSpPr>
        <p:spPr>
          <a:xfrm flipH="1" flipV="1">
            <a:off x="8150923" y="3409309"/>
            <a:ext cx="393775" cy="1888790"/>
          </a:xfrm>
          <a:prstGeom prst="straightConnector1">
            <a:avLst/>
          </a:prstGeom>
          <a:ln w="76200">
            <a:solidFill>
              <a:srgbClr val="4074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="" xmlns:a16="http://schemas.microsoft.com/office/drawing/2014/main" id="{15320D26-2055-447D-99F6-BC9D11119461}"/>
              </a:ext>
            </a:extLst>
          </p:cNvPr>
          <p:cNvCxnSpPr/>
          <p:nvPr/>
        </p:nvCxnSpPr>
        <p:spPr>
          <a:xfrm flipH="1" flipV="1">
            <a:off x="8053074" y="5080223"/>
            <a:ext cx="506627" cy="549876"/>
          </a:xfrm>
          <a:prstGeom prst="straightConnector1">
            <a:avLst/>
          </a:prstGeom>
          <a:ln w="76200">
            <a:solidFill>
              <a:srgbClr val="4074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0D63A0D-7A4C-460C-966C-3ECE560B6C6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3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4437488"/>
            <a:ext cx="311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 </a:t>
            </a:r>
            <a:br>
              <a:rPr lang="de-DE" sz="2400" b="1" dirty="0"/>
            </a:br>
            <a:r>
              <a:rPr lang="de-DE" sz="2400" b="1" dirty="0"/>
              <a:t>Schulische Übergänge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3C521FFC-0332-4BE7-81D8-3C70624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7A7EE0B-3963-4057-B760-153F1F42564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2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4437488"/>
            <a:ext cx="311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 </a:t>
            </a:r>
            <a:br>
              <a:rPr lang="de-DE" sz="2400" b="1" dirty="0"/>
            </a:br>
            <a:r>
              <a:rPr lang="de-DE" sz="2400" b="1" dirty="0"/>
              <a:t>Schulische Übergänge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79A01647-734F-41F5-9E5D-8619E58E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Ziel: </a:t>
            </a:r>
            <a:r>
              <a:rPr lang="de-DE" sz="2400" dirty="0"/>
              <a:t>Bewusstsein schaffen für die Situation an schulischen Schnittstellen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Inhalte: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Klärung der jeweiligen Situation und deren Erfordernissen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Umgangsweisen und Maßnahmen an die Hand geben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Beobachtung, Hospitation und Reflexion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erreichter Stand am Seminar Heilbronn: Integration der Didaktik des Übergangs in allen Ausbildungsbereichen. Kooperationsveranstaltungen in D, E, M, </a:t>
            </a:r>
            <a:r>
              <a:rPr lang="de-DE" sz="2400" dirty="0" err="1"/>
              <a:t>Natwiss</a:t>
            </a:r>
            <a:r>
              <a:rPr lang="de-DE" sz="2400" dirty="0"/>
              <a:t>., Päd.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1F5322A-54C3-4754-8BDE-5A61041C8D29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0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74074E-0487-40FF-8FF9-CFD5C062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/>
              <a:t>Studium der Referendar*innen</a:t>
            </a:r>
            <a:br>
              <a:rPr lang="de-DE" sz="2800" dirty="0"/>
            </a:br>
            <a:r>
              <a:rPr lang="de-DE" sz="2800" dirty="0"/>
              <a:t>in anderen </a:t>
            </a:r>
            <a:br>
              <a:rPr lang="de-DE" sz="2800" dirty="0"/>
            </a:br>
            <a:r>
              <a:rPr lang="de-DE" sz="2800" dirty="0"/>
              <a:t>Bundesländern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BFFDC1F5-99AA-49E0-BDB7-2991823FE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195" y="868362"/>
            <a:ext cx="7026510" cy="5121274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1BAC582-BDAC-463E-AF0B-DB3A88980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pPr algn="r"/>
            <a:r>
              <a:rPr lang="de-DE" sz="2400" dirty="0"/>
              <a:t>Kurs 2019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A3DF2E0-A4B4-4859-86FB-85F268A4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EB26E837-6B3B-401E-B544-C4108EBB03FE}"/>
              </a:ext>
            </a:extLst>
          </p:cNvPr>
          <p:cNvSpPr txBox="1"/>
          <p:nvPr/>
        </p:nvSpPr>
        <p:spPr>
          <a:xfrm>
            <a:off x="3090672" y="3429000"/>
            <a:ext cx="29203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accent1"/>
                </a:solidFill>
              </a:rPr>
              <a:t>Aus allen  Bundesländern: </a:t>
            </a:r>
          </a:p>
          <a:p>
            <a:pPr algn="r"/>
            <a:r>
              <a:rPr lang="de-DE" sz="2800" b="1" dirty="0">
                <a:solidFill>
                  <a:schemeClr val="accent1"/>
                </a:solidFill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7899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B25D69C7-B9BA-40B8-9A6D-016ABE29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79A01647-734F-41F5-9E5D-8619E58EA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Schulische Schnittstellen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Kindergarten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Grundschule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Gymnasium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Hochschule/berufliche Ausbildung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Übergänge zwischen den Schularten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Übergänge zwischen den einzelnen Schulstufen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36822BC-9CF3-441B-B286-A924D1A0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846658" cy="512064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Phasen der Lehrerbildung</a:t>
            </a:r>
            <a:endParaRPr lang="de-DE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Studium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Referendariat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Berufseinstieg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4437488"/>
            <a:ext cx="311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 </a:t>
            </a:r>
          </a:p>
          <a:p>
            <a:r>
              <a:rPr lang="de-DE" sz="2400" b="1" dirty="0"/>
              <a:t>Schulische Übergänge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F7631D23-1A82-4DB3-988B-2EC5B53D1C5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4437488"/>
            <a:ext cx="311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</a:t>
            </a:r>
            <a:br>
              <a:rPr lang="de-DE" sz="2400" b="1" dirty="0"/>
            </a:br>
            <a:r>
              <a:rPr lang="de-DE" sz="2400" b="1" dirty="0"/>
              <a:t>Gemeinschaftsschule</a:t>
            </a:r>
            <a:endParaRPr lang="de-DE" sz="2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AA002F94-2D9C-46FD-936A-74E91F43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3F11C1E7-6515-45C7-A401-B10FD71533B2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7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4437488"/>
            <a:ext cx="311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2:</a:t>
            </a:r>
            <a:br>
              <a:rPr lang="de-DE" sz="2400" b="1" dirty="0"/>
            </a:br>
            <a:r>
              <a:rPr lang="de-DE" sz="2400" b="1" dirty="0"/>
              <a:t>Gemeinschaftsschule</a:t>
            </a:r>
            <a:endParaRPr lang="de-DE" sz="24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AB222B2D-51AF-45CF-85B7-E5FACE70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Ziele: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Kennenlernen der Pädagogik an der Gemeinschaftsschule (GMS)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Vorbereitung auf die Arbeit als Gymnasiallehrperson an einer GMS</a:t>
            </a:r>
          </a:p>
          <a:p>
            <a:pPr marL="0" indent="0">
              <a:buNone/>
            </a:pPr>
            <a:r>
              <a:rPr lang="de-DE" b="1" dirty="0"/>
              <a:t>Inhalte: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Personalisiertes Lernen an einer GMS und dafür erforderliche Schritte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Lerncoaching als wesentliches pädagogisches Element der GMS</a:t>
            </a:r>
          </a:p>
          <a:p>
            <a:pPr marL="0" indent="0">
              <a:buNone/>
            </a:pPr>
            <a:r>
              <a:rPr lang="de-DE" b="1" dirty="0"/>
              <a:t>Instrumente</a:t>
            </a:r>
            <a:r>
              <a:rPr lang="de-DE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Modul „Personalisiertes Lernen“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GMS-Hospitation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Fortbildungsreihe für </a:t>
            </a:r>
            <a:r>
              <a:rPr lang="de-DE" dirty="0">
                <a:solidFill>
                  <a:schemeClr val="tx1"/>
                </a:solidFill>
              </a:rPr>
              <a:t>Gymnasiallehrpersonen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an GMS für Spanisch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Fortbildungsreihe für Gemeinschaftsschullehrer  für  NWT (</a:t>
            </a:r>
            <a:r>
              <a:rPr lang="de-DE" dirty="0" err="1"/>
              <a:t>gymn</a:t>
            </a:r>
            <a:r>
              <a:rPr lang="de-DE" dirty="0"/>
              <a:t>. Niveau)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100B9A8-F7B7-4EB3-AE2F-E83CFB33200D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7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3738988"/>
            <a:ext cx="311101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</a:t>
            </a:r>
            <a:r>
              <a:rPr lang="de-DE" sz="2200" b="1" dirty="0"/>
              <a:t> </a:t>
            </a:r>
            <a:br>
              <a:rPr lang="de-DE" sz="2200" b="1" dirty="0"/>
            </a:br>
            <a:r>
              <a:rPr lang="de-DE" sz="2200" b="1" dirty="0"/>
              <a:t>Individual- und Klein-</a:t>
            </a:r>
            <a:r>
              <a:rPr lang="de-DE" sz="2200" b="1" dirty="0" err="1"/>
              <a:t>gruppencoaching</a:t>
            </a:r>
            <a:r>
              <a:rPr lang="de-DE" sz="2200" b="1" dirty="0"/>
              <a:t> für Referendar*innen und Lehrpersonen in der Berufseingangsphase</a:t>
            </a:r>
            <a:endParaRPr lang="de-DE" sz="2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A0F67A3-81A3-414C-B6E2-1F4D5396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FFD2F9B-440A-4208-9A64-52528299769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6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1A2174-69D7-4450-B903-39B04AF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7082C32-6EAD-4463-BAED-13D877AF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30E2E5-213B-4B93-8224-6DFAA89C9ED5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rgbClr val="B6DDE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30AACBBD-C946-4842-8272-E4F86BF1CCB2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Bereich 2 Gesellschafts-wissenschaften</a:t>
            </a:r>
            <a:br>
              <a:rPr lang="de-DE" b="1" dirty="0"/>
            </a:br>
            <a:r>
              <a:rPr lang="de-DE" dirty="0" err="1"/>
              <a:t>Prof.‘in</a:t>
            </a:r>
            <a:r>
              <a:rPr lang="de-DE" dirty="0"/>
              <a:t> </a:t>
            </a:r>
          </a:p>
          <a:p>
            <a:r>
              <a:rPr lang="de-DE" dirty="0"/>
              <a:t>Beate </a:t>
            </a:r>
            <a:r>
              <a:rPr lang="de-DE" dirty="0" err="1"/>
              <a:t>Thull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="" xmlns:a16="http://schemas.microsoft.com/office/drawing/2014/main" id="{105A0928-B79C-4A9B-AA18-96A9ECBA26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Gemeinschaftskunde, Geschichte, Geografie,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8A5734-9114-45DE-92B2-6A3E6C93AB02}"/>
              </a:ext>
            </a:extLst>
          </p:cNvPr>
          <p:cNvSpPr/>
          <p:nvPr/>
        </p:nvSpPr>
        <p:spPr>
          <a:xfrm>
            <a:off x="256032" y="4203925"/>
            <a:ext cx="26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1: </a:t>
            </a:r>
          </a:p>
          <a:p>
            <a:r>
              <a:rPr lang="de-DE" sz="2400" b="1" dirty="0"/>
              <a:t>Kooperation Seminar – </a:t>
            </a:r>
            <a:r>
              <a:rPr lang="de-DE" sz="2400" b="1" dirty="0" err="1"/>
              <a:t>Ausbil-dungsschulen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79FA92B-50A7-4704-BE40-387077A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BD67568E-34B0-4DE9-A460-E502EB46D216}"/>
              </a:ext>
            </a:extLst>
          </p:cNvPr>
          <p:cNvSpPr txBox="1"/>
          <p:nvPr/>
        </p:nvSpPr>
        <p:spPr>
          <a:xfrm>
            <a:off x="0" y="762000"/>
            <a:ext cx="3448050" cy="5336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408B422A-8529-4A1F-A51D-A7C0994C6087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Bereich 7 - Schulische Übergänge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Prof‘in</a:t>
            </a:r>
            <a:r>
              <a:rPr lang="de-DE" dirty="0"/>
              <a:t> Roswitha Lindenberger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F428BBF9-DA61-44FD-8450-954F698C35C3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Philosophie / Ethik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7185E1B6-7C08-4BFE-AC30-66C6CFB41A7A}"/>
              </a:ext>
            </a:extLst>
          </p:cNvPr>
          <p:cNvSpPr/>
          <p:nvPr/>
        </p:nvSpPr>
        <p:spPr>
          <a:xfrm>
            <a:off x="256032" y="3738988"/>
            <a:ext cx="311101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Beispiel 3:</a:t>
            </a:r>
            <a:r>
              <a:rPr lang="de-DE" sz="2200" b="1" dirty="0"/>
              <a:t> </a:t>
            </a:r>
            <a:br>
              <a:rPr lang="de-DE" sz="2200" b="1" dirty="0"/>
            </a:br>
            <a:r>
              <a:rPr lang="de-DE" sz="2200" b="1" dirty="0"/>
              <a:t>Individual- und Klein-</a:t>
            </a:r>
            <a:r>
              <a:rPr lang="de-DE" sz="2200" b="1" dirty="0" err="1"/>
              <a:t>gruppencoaching</a:t>
            </a:r>
            <a:r>
              <a:rPr lang="de-DE" sz="2200" b="1" dirty="0"/>
              <a:t> für Referendar*innen und Lehrpersonen in der Berufseingangsphase</a:t>
            </a:r>
            <a:endParaRPr lang="de-DE" sz="22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103E8BFC-EDB2-4B58-B84F-AD04C5FD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Ziele: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Unterstützung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Aufbau von Selbstreflexion und Resilienz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Aufbau von professionellen Netzwerken, fachlicher und überfachlicher Austausch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Aufbau von Beratungskompetenz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Fortbildung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Instrumente: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Einzelfall- und Kleingruppencoaching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Fortbildungsreihe "Newcomer" für Lehrpersonen im Berufseingang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4CBE097-BD57-400F-8AFD-54B5D166696C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2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541C541F-CC92-4641-A887-7680E8F12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de-DE" b="1" dirty="0"/>
              <a:t>Besondere Vorhaben </a:t>
            </a:r>
            <a:br>
              <a:rPr lang="de-DE" b="1" dirty="0"/>
            </a:br>
            <a:r>
              <a:rPr lang="de-DE" b="1" dirty="0"/>
              <a:t>und Projekte</a:t>
            </a:r>
            <a:br>
              <a:rPr lang="de-DE" b="1" dirty="0"/>
            </a:br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="" xmlns:a16="http://schemas.microsoft.com/office/drawing/2014/main" id="{39BED7B2-0A62-4EC1-96B7-AEC7C2EC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A82A5A1-E9CA-4B92-A8B6-20E532D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172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9FAAF63D-87AC-4B37-B191-6BEFAE6268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81BE688-C21A-4A09-A232-BE518D6C08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4F8DE25B-66E7-4EAF-A7C0-570E271CC46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4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r Verbinder 24">
            <a:extLst>
              <a:ext uri="{FF2B5EF4-FFF2-40B4-BE49-F238E27FC236}">
                <a16:creationId xmlns="" xmlns:a16="http://schemas.microsoft.com/office/drawing/2014/main" id="{3055BB4C-612F-440C-B85C-0F07F87C0C4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988636" y="1401192"/>
            <a:ext cx="446186" cy="1215371"/>
          </a:xfrm>
          <a:prstGeom prst="line">
            <a:avLst/>
          </a:prstGeom>
          <a:ln w="38100">
            <a:solidFill>
              <a:srgbClr val="E48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756369A-5E3C-4542-8DF9-FDC4766E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5450" y="847029"/>
            <a:ext cx="4192874" cy="5692207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1. Schulische Übergänge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2. Übergang Schule </a:t>
            </a:r>
            <a:r>
              <a:rPr lang="mr-IN" b="1" dirty="0">
                <a:solidFill>
                  <a:schemeClr val="accent1"/>
                </a:solidFill>
              </a:rPr>
              <a:t>–</a:t>
            </a:r>
            <a:r>
              <a:rPr lang="de-DE" b="1" dirty="0">
                <a:solidFill>
                  <a:schemeClr val="accent1"/>
                </a:solidFill>
              </a:rPr>
              <a:t> Hochschule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3. Fortbildungen zum Berufseinstieg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2"/>
                </a:solidFill>
              </a:rPr>
              <a:t/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4. Pädagogische Tage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5. Modultage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/>
            </a: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6. Das neue Fach Wirtschaft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7. Das neue Fach NWT</a:t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</a:rPr>
            </a:b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8. Digitale Medien – 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Fächerübergrei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br>
              <a:rPr lang="de-DE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fendes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Angebot für Referendare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9. Digitale Medien - Integration </a:t>
            </a:r>
            <a:br>
              <a:rPr lang="de-DE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    digitaler Medien in die </a:t>
            </a:r>
            <a:br>
              <a:rPr lang="de-DE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    Lehrerausbildung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C80BE9B0-5BCD-4B4D-8B03-4977B5F1CC64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="" xmlns:a16="http://schemas.microsoft.com/office/drawing/2014/main" id="{A7D2647D-D85E-4549-A8D5-07E0CD8CFFD7}"/>
              </a:ext>
            </a:extLst>
          </p:cNvPr>
          <p:cNvSpPr/>
          <p:nvPr/>
        </p:nvSpPr>
        <p:spPr>
          <a:xfrm>
            <a:off x="5434822" y="1035277"/>
            <a:ext cx="2144970" cy="731829"/>
          </a:xfrm>
          <a:prstGeom prst="rightArrow">
            <a:avLst>
              <a:gd name="adj1" fmla="val 100000"/>
              <a:gd name="adj2" fmla="val 50000"/>
            </a:avLst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Übergänge</a:t>
            </a:r>
            <a:endParaRPr lang="de-DE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="" xmlns:a16="http://schemas.microsoft.com/office/drawing/2014/main" id="{B1679CE3-5DE6-46EF-AFB5-84C36B30FD67}"/>
              </a:ext>
            </a:extLst>
          </p:cNvPr>
          <p:cNvSpPr/>
          <p:nvPr/>
        </p:nvSpPr>
        <p:spPr>
          <a:xfrm>
            <a:off x="5434822" y="2262620"/>
            <a:ext cx="2144970" cy="707886"/>
          </a:xfrm>
          <a:prstGeom prst="rightArrow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2"/>
                </a:solidFill>
              </a:rPr>
              <a:t>Veranstaltungs-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 err="1">
                <a:solidFill>
                  <a:schemeClr val="accent2"/>
                </a:solidFill>
              </a:rPr>
              <a:t>formate</a:t>
            </a:r>
            <a:endParaRPr lang="de-DE" dirty="0"/>
          </a:p>
        </p:txBody>
      </p:sp>
      <p:sp>
        <p:nvSpPr>
          <p:cNvPr id="15" name="Pfeil: nach rechts 14">
            <a:extLst>
              <a:ext uri="{FF2B5EF4-FFF2-40B4-BE49-F238E27FC236}">
                <a16:creationId xmlns="" xmlns:a16="http://schemas.microsoft.com/office/drawing/2014/main" id="{4C407CD5-C5B0-4E42-B728-D6445F72E09A}"/>
              </a:ext>
            </a:extLst>
          </p:cNvPr>
          <p:cNvSpPr/>
          <p:nvPr/>
        </p:nvSpPr>
        <p:spPr>
          <a:xfrm>
            <a:off x="5434822" y="3465549"/>
            <a:ext cx="2144970" cy="707886"/>
          </a:xfrm>
          <a:prstGeom prst="rightArrow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Neue Fächer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b="1" dirty="0">
                <a:solidFill>
                  <a:schemeClr val="tx2"/>
                </a:solidFill>
              </a:rPr>
              <a:t>„</a:t>
            </a:r>
            <a:r>
              <a:rPr lang="de-DE" b="1" dirty="0" err="1">
                <a:solidFill>
                  <a:schemeClr val="tx2"/>
                </a:solidFill>
              </a:rPr>
              <a:t>made</a:t>
            </a:r>
            <a:r>
              <a:rPr lang="de-DE" b="1" dirty="0">
                <a:solidFill>
                  <a:schemeClr val="tx2"/>
                </a:solidFill>
              </a:rPr>
              <a:t> in HN“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="" xmlns:a16="http://schemas.microsoft.com/office/drawing/2014/main" id="{0CA5D743-6E1C-40F8-8CAF-74ABCDA7260C}"/>
              </a:ext>
            </a:extLst>
          </p:cNvPr>
          <p:cNvSpPr/>
          <p:nvPr/>
        </p:nvSpPr>
        <p:spPr>
          <a:xfrm>
            <a:off x="5433121" y="4916966"/>
            <a:ext cx="2144970" cy="707886"/>
          </a:xfrm>
          <a:prstGeom prst="rightArrow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Digitalisierung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D7453325-FCA0-4FC1-9197-D1718B32C6A3}"/>
              </a:ext>
            </a:extLst>
          </p:cNvPr>
          <p:cNvSpPr/>
          <p:nvPr/>
        </p:nvSpPr>
        <p:spPr>
          <a:xfrm>
            <a:off x="3586824" y="2573531"/>
            <a:ext cx="1401812" cy="1374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Beispiele </a:t>
            </a:r>
          </a:p>
          <a:p>
            <a:pPr algn="ctr"/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zu</a:t>
            </a:r>
          </a:p>
          <a:p>
            <a:pPr algn="ctr"/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4 Aspekten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="" xmlns:a16="http://schemas.microsoft.com/office/drawing/2014/main" id="{ED58CAFB-3B39-43A5-A4BD-4072DD8DE92D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88636" y="2616563"/>
            <a:ext cx="446186" cy="492397"/>
          </a:xfrm>
          <a:prstGeom prst="line">
            <a:avLst/>
          </a:prstGeom>
          <a:ln w="38100"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="" xmlns:a16="http://schemas.microsoft.com/office/drawing/2014/main" id="{CB7ABAD5-6C3C-4CAF-84E4-35C61AB53DA6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988636" y="3465549"/>
            <a:ext cx="446186" cy="35394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="" xmlns:a16="http://schemas.microsoft.com/office/drawing/2014/main" id="{6F1EC914-EF74-4F62-9A44-FA9BB354099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988636" y="3948056"/>
            <a:ext cx="444485" cy="132285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68" y="864108"/>
            <a:ext cx="2834640" cy="512064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Eine Besonderheit:</a:t>
            </a:r>
          </a:p>
          <a:p>
            <a:pPr marL="0" indent="0">
              <a:buNone/>
            </a:pPr>
            <a:r>
              <a:rPr lang="de-DE" dirty="0"/>
              <a:t>Grundschul- und Gymnasialseminar in einem Gebäude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Seminarprofil:</a:t>
            </a:r>
          </a:p>
          <a:p>
            <a:pPr marL="0" indent="0">
              <a:buNone/>
            </a:pPr>
            <a:r>
              <a:rPr lang="de-DE" dirty="0"/>
              <a:t>Schulische Übergänge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4FB74B7-4FF7-454F-91DF-B8E3B42377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9122" y="857250"/>
            <a:ext cx="6858000" cy="5143500"/>
          </a:xfrm>
          <a:prstGeom prst="rect">
            <a:avLst/>
          </a:prstGeom>
        </p:spPr>
      </p:pic>
      <p:sp>
        <p:nvSpPr>
          <p:cNvPr id="8" name="Rechteck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5DD59A58-0D35-4160-9D26-5E5414958D1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="" xmlns:a16="http://schemas.microsoft.com/office/drawing/2014/main" id="{2DCD0993-5571-490F-A131-D8FE239AD67A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1 Schulische Übergänge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95227BEB-9452-4763-8248-CB56A59A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7861C82C-95A6-43FA-844E-E1E020DD326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7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37B632-933F-4AD6-BB2F-5AE57D40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/>
              <a:t>Lehr- und Leitungspersonal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39EE2C58-7CF4-4C56-BE08-797026427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Stellvertretende Seminarleiterin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Bereichsleiter/-innen: 7 (6)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Fachleiter/-innen: 9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Lehrbeauftragte: 56 (25 mit überhälftiger Abordnung)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Lehraufträge für Schul- und Beamtenrecht: 5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Lehraufträge im Ergänzungsbereich: 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Sekretariat / Bibliothek / Hausmeister: 4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="" xmlns:a16="http://schemas.microsoft.com/office/drawing/2014/main" id="{AD901069-6D5F-4D49-A24E-D1B0ECAAE2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8124825" y="868363"/>
            <a:ext cx="3086100" cy="512127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42E9EBE-D2BD-4D46-AF5D-81543195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sz="2400" b="1" dirty="0"/>
              <a:t>Schulische Übergänge: Übergang Sek I – Sek II</a:t>
            </a:r>
            <a:endParaRPr lang="de-DE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dirty="0"/>
              <a:t>Übergang von Klasse 10 in die Kursstufe vor allem im G8 problematisch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Konsequenz: zu Beginn der Kursstufe Versuch der Angleichung der heterogenen Lernvoraussetzungen der Schülerinnen und Schüler</a:t>
            </a:r>
          </a:p>
          <a:p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Am Seminar Heilbronn: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dirty="0"/>
              <a:t>Entwicklung von schulischen  Angeboten für den Beginn der Kursstufe (Auffrischung und Vertiefung von Lernstrategien und fächerübergreifenden Kompetenzen, Verbesserung schriftsprachlicher Kompetenzen im Deutschunterricht)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7C79C36A-4277-4415-B7F7-0F3E6C3419E1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1 Schulische Übergänge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F4A59CC2-2DD2-4020-95C6-F6A135213E5D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0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00B0F0"/>
                </a:solidFill>
              </a:rPr>
              <a:t>Variante 1: </a:t>
            </a:r>
            <a:r>
              <a:rPr lang="de-DE" sz="2400" b="1" dirty="0"/>
              <a:t>Methodentag zu Beginn der Kursstufe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Organisation selbstständigen Arbeitens / Lernens (u.a. Zeitmanagement)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Themenfindung: Eingrenzung / Formulierung eines Themas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Internet-, Literaturrecherche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/>
              <a:t>Arbeitstechniken (z.B. Exzerpieren, Zitieren...).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6B75D15-1620-4A67-98E2-8E40CCD10AEF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1 Schulische Übergänge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0204D4-DE4B-4C41-BF32-7AF74D33F153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8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00B0F0"/>
                </a:solidFill>
              </a:rPr>
              <a:t>Variante 2: </a:t>
            </a:r>
            <a:r>
              <a:rPr lang="de-DE" sz="2400" b="1" dirty="0"/>
              <a:t>integratives Angebot im Fach Deutsch zur Kurzfilmanalyse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Episodenkurzfilm „True“ + Kompetenztraining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Arbeitstechniken:</a:t>
            </a:r>
          </a:p>
          <a:p>
            <a:pPr lvl="1"/>
            <a:r>
              <a:rPr lang="de-DE" dirty="0"/>
              <a:t>Effektiv in der Gruppe arbeiten,</a:t>
            </a:r>
            <a:endParaRPr lang="de-DE" sz="2200" dirty="0"/>
          </a:p>
          <a:p>
            <a:pPr lvl="1"/>
            <a:r>
              <a:rPr lang="de-DE" dirty="0"/>
              <a:t>Texte sinnentnehmend lesen, Textinhalte visualisieren,</a:t>
            </a:r>
            <a:endParaRPr lang="de-DE" sz="2200" dirty="0"/>
          </a:p>
          <a:p>
            <a:pPr lvl="1"/>
            <a:r>
              <a:rPr lang="de-DE" dirty="0" err="1"/>
              <a:t>Unterrichtsmitschriften</a:t>
            </a:r>
            <a:r>
              <a:rPr lang="de-DE" dirty="0"/>
              <a:t> und Vorträge,</a:t>
            </a:r>
            <a:endParaRPr lang="de-DE" sz="2200" dirty="0"/>
          </a:p>
          <a:p>
            <a:pPr lvl="1"/>
            <a:r>
              <a:rPr lang="de-DE" dirty="0"/>
              <a:t>eine Präsentation vorbereiten, halten und beurteilen,</a:t>
            </a:r>
            <a:endParaRPr lang="de-DE" sz="2200" dirty="0"/>
          </a:p>
          <a:p>
            <a:pPr lvl="1"/>
            <a:r>
              <a:rPr lang="de-DE" dirty="0"/>
              <a:t>Zitiertechnik,</a:t>
            </a:r>
            <a:endParaRPr lang="de-DE" sz="2200" dirty="0"/>
          </a:p>
          <a:p>
            <a:pPr lvl="1"/>
            <a:r>
              <a:rPr lang="de-DE" dirty="0"/>
              <a:t>Korrektur lesen.</a:t>
            </a: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1 Schulische Übergänge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23EB03FE-DB06-4A1F-B965-BB7948C5CCB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2 Übergang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Schule </a:t>
            </a:r>
            <a:r>
              <a:rPr lang="mr-IN" sz="2800" b="1" dirty="0">
                <a:solidFill>
                  <a:schemeClr val="tx1"/>
                </a:solidFill>
              </a:rPr>
              <a:t>–</a:t>
            </a:r>
            <a:r>
              <a:rPr lang="de-DE" sz="2800" b="1" dirty="0">
                <a:solidFill>
                  <a:schemeClr val="tx1"/>
                </a:solidFill>
              </a:rPr>
              <a:t> Hochschule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9C88094B-A23F-4C73-AF5D-E3323BF0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E1CF5E80-6E1A-40B8-8400-6B004E6E180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1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629" y="890044"/>
            <a:ext cx="7315200" cy="993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Argumentationskompetenz in der Kursstufe fördern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2 Übergang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Schule </a:t>
            </a:r>
            <a:r>
              <a:rPr lang="mr-IN" sz="2800" b="1" dirty="0">
                <a:solidFill>
                  <a:schemeClr val="tx1"/>
                </a:solidFill>
              </a:rPr>
              <a:t>–</a:t>
            </a:r>
            <a:r>
              <a:rPr lang="de-DE" sz="2800" b="1" dirty="0">
                <a:solidFill>
                  <a:schemeClr val="tx1"/>
                </a:solidFill>
              </a:rPr>
              <a:t> Hochschule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C2E4211C-EC5B-4B72-A1BD-C4654ECE10A4}"/>
              </a:ext>
            </a:extLst>
          </p:cNvPr>
          <p:cNvSpPr txBox="1"/>
          <p:nvPr/>
        </p:nvSpPr>
        <p:spPr>
          <a:xfrm>
            <a:off x="3652629" y="2089279"/>
            <a:ext cx="2567567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Ziele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dirty="0"/>
              <a:t>Allgemeine Studierfähigkeit und Wissenschaftspropädeutik als </a:t>
            </a:r>
            <a:r>
              <a:rPr lang="de-DE" sz="1600" b="1" dirty="0"/>
              <a:t>ein</a:t>
            </a:r>
            <a:r>
              <a:rPr lang="de-DE" sz="1600" dirty="0"/>
              <a:t> Ziel des gymnasialen Unterrichts in der Kursstufe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BA8019E6-E7D4-4596-976D-4890E6B05DE5}"/>
              </a:ext>
            </a:extLst>
          </p:cNvPr>
          <p:cNvSpPr txBox="1"/>
          <p:nvPr/>
        </p:nvSpPr>
        <p:spPr>
          <a:xfrm>
            <a:off x="6370467" y="2089279"/>
            <a:ext cx="2549256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Akteure und Themen</a:t>
            </a:r>
          </a:p>
          <a:p>
            <a:endParaRPr lang="de-DE" sz="1600" b="1" dirty="0"/>
          </a:p>
          <a:p>
            <a:r>
              <a:rPr lang="de-DE" sz="1600" dirty="0"/>
              <a:t>Schule, Seminar (u.a.) </a:t>
            </a:r>
          </a:p>
          <a:p>
            <a:endParaRPr lang="de-DE" sz="1600" dirty="0"/>
          </a:p>
          <a:p>
            <a:r>
              <a:rPr lang="de-DE" sz="1600" dirty="0"/>
              <a:t>Spezifikation der Ebene 1:</a:t>
            </a:r>
          </a:p>
          <a:p>
            <a:r>
              <a:rPr lang="de-DE" sz="1400" dirty="0"/>
              <a:t>Recherche, Strukturierung von Information,</a:t>
            </a:r>
          </a:p>
          <a:p>
            <a:r>
              <a:rPr lang="de-DE" sz="1400" dirty="0"/>
              <a:t>Hypothesenbildung, Gliederung von Texten,</a:t>
            </a:r>
          </a:p>
          <a:p>
            <a:r>
              <a:rPr lang="de-DE" sz="1400" dirty="0"/>
              <a:t>Themen, Experimentieren, Interpretieren etc. sowie:</a:t>
            </a:r>
          </a:p>
          <a:p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A4CCAA0B-A810-4D31-A7D3-D00C656E7A1A}"/>
              </a:ext>
            </a:extLst>
          </p:cNvPr>
          <p:cNvSpPr txBox="1"/>
          <p:nvPr/>
        </p:nvSpPr>
        <p:spPr>
          <a:xfrm>
            <a:off x="9101330" y="2089279"/>
            <a:ext cx="2430641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Empirische Befunde</a:t>
            </a:r>
          </a:p>
          <a:p>
            <a:endParaRPr lang="de-DE" sz="1600" b="1" dirty="0"/>
          </a:p>
          <a:p>
            <a:r>
              <a:rPr lang="de-DE" sz="1600" dirty="0"/>
              <a:t>Ergebnis einer nicht skalierten Umfrage zur Einschätzung der Studierfähigkeit von Studienanfängern (2011/12) des Philosophischen </a:t>
            </a:r>
            <a:r>
              <a:rPr lang="de-DE" sz="1600" dirty="0" err="1"/>
              <a:t>Fakultätentages</a:t>
            </a:r>
            <a:r>
              <a:rPr lang="de-DE" sz="1600" dirty="0"/>
              <a:t>:</a:t>
            </a:r>
          </a:p>
          <a:p>
            <a:endParaRPr lang="de-DE" sz="1600" dirty="0"/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D829CAF8-FBD3-4302-91F4-FAD7D64207E6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3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2 Übergang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Schule </a:t>
            </a:r>
            <a:r>
              <a:rPr lang="mr-IN" sz="2800" b="1" dirty="0">
                <a:solidFill>
                  <a:schemeClr val="tx1"/>
                </a:solidFill>
              </a:rPr>
              <a:t>–</a:t>
            </a:r>
            <a:r>
              <a:rPr lang="de-DE" sz="2800" b="1" dirty="0">
                <a:solidFill>
                  <a:schemeClr val="tx1"/>
                </a:solidFill>
              </a:rPr>
              <a:t> Hochschule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9DB3C7C-B1CF-4560-94C4-4318F5FCAA15}"/>
              </a:ext>
            </a:extLst>
          </p:cNvPr>
          <p:cNvSpPr txBox="1"/>
          <p:nvPr/>
        </p:nvSpPr>
        <p:spPr>
          <a:xfrm>
            <a:off x="3659081" y="858111"/>
            <a:ext cx="2567567" cy="42780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Ziele</a:t>
            </a:r>
            <a:endParaRPr lang="de-DE" sz="1600" b="1" dirty="0"/>
          </a:p>
          <a:p>
            <a:endParaRPr lang="de-DE" dirty="0"/>
          </a:p>
          <a:p>
            <a:r>
              <a:rPr lang="de-DE" sz="1400" b="1" dirty="0"/>
              <a:t>Drei Ebenen der Wissenschaftspropädeutik </a:t>
            </a:r>
            <a:r>
              <a:rPr lang="de-DE" sz="1400" dirty="0"/>
              <a:t>nach Huber:</a:t>
            </a:r>
          </a:p>
          <a:p>
            <a:pPr marL="342900" indent="-342900">
              <a:buAutoNum type="arabicPeriod"/>
            </a:pPr>
            <a:r>
              <a:rPr lang="de-DE" sz="1400" dirty="0"/>
              <a:t>Wissenschaftliche Grundbegriffe, Arbeitstechniken, Methoden</a:t>
            </a:r>
          </a:p>
          <a:p>
            <a:pPr marL="342900" indent="-342900">
              <a:buAutoNum type="arabicPeriod"/>
            </a:pPr>
            <a:r>
              <a:rPr lang="de-DE" sz="1400" dirty="0"/>
              <a:t>Denkweisen und Haltungen</a:t>
            </a:r>
          </a:p>
          <a:p>
            <a:pPr marL="342900" indent="-342900">
              <a:buAutoNum type="arabicPeriod"/>
            </a:pPr>
            <a:r>
              <a:rPr lang="de-DE" sz="1400" dirty="0"/>
              <a:t>Reflexion über Bedingungen und Grenzen wissenschaftlicher Erkenntnis, Auseinandersetzung </a:t>
            </a:r>
            <a:r>
              <a:rPr lang="de-DE" sz="1200" dirty="0"/>
              <a:t>mit Folgen</a:t>
            </a:r>
            <a:endParaRPr lang="de-DE" sz="1600" dirty="0"/>
          </a:p>
          <a:p>
            <a:pPr marL="342900" indent="-342900">
              <a:buAutoNum type="arabicPeriod"/>
            </a:pPr>
            <a:endParaRPr lang="de-DE" sz="1000" dirty="0"/>
          </a:p>
          <a:p>
            <a:r>
              <a:rPr lang="de-DE" sz="1000" dirty="0"/>
              <a:t>(</a:t>
            </a:r>
            <a:r>
              <a:rPr lang="de-DE" sz="1000" dirty="0" err="1"/>
              <a:t>Müsche</a:t>
            </a:r>
            <a:r>
              <a:rPr lang="de-DE" sz="1000" dirty="0"/>
              <a:t>: Wissenschaftspropädeutik</a:t>
            </a:r>
            <a:r>
              <a:rPr lang="mr-IN" sz="1000" dirty="0"/>
              <a:t>…</a:t>
            </a:r>
            <a:r>
              <a:rPr lang="de-DE" sz="1000" dirty="0"/>
              <a:t>. In: </a:t>
            </a:r>
            <a:r>
              <a:rPr lang="de-DE" sz="1000" dirty="0" err="1"/>
              <a:t>Keuffer</a:t>
            </a:r>
            <a:r>
              <a:rPr lang="de-DE" sz="1000" dirty="0"/>
              <a:t>, Hahn: Wissenschaftspropädeutik. Berlin 2010. S. 61ff.)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3C409568-7E0F-4204-B483-276B5048462B}"/>
              </a:ext>
            </a:extLst>
          </p:cNvPr>
          <p:cNvSpPr txBox="1"/>
          <p:nvPr/>
        </p:nvSpPr>
        <p:spPr>
          <a:xfrm>
            <a:off x="6376919" y="858108"/>
            <a:ext cx="2549256" cy="43088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Akteure und Themen</a:t>
            </a:r>
          </a:p>
          <a:p>
            <a:endParaRPr lang="de-DE" sz="1600" b="1" dirty="0"/>
          </a:p>
          <a:p>
            <a:r>
              <a:rPr lang="de-DE" sz="1400" b="1" dirty="0"/>
              <a:t>Argumentieren, Kernkompetenz der Fächer Philosophie/Ethik: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Identifikation von wesentlichen Bestandteilen von Argumenten in Texten/Diskussionen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Argumentationsanalyse (Rekonstruktion der Argumentationsstruktur, Argumenttyp, Aufdecken und Ergänzen von Auslassungen (</a:t>
            </a:r>
            <a:r>
              <a:rPr lang="de-DE" sz="1400" dirty="0" err="1"/>
              <a:t>Enthymen</a:t>
            </a:r>
            <a:r>
              <a:rPr lang="de-DE" sz="1400" dirty="0"/>
              <a:t>)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Bewertung des Arguments</a:t>
            </a:r>
            <a:endParaRPr lang="de-DE" sz="1400" b="1" dirty="0"/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Erkennen kommunikativer Absichten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5CA8E94-D477-4EF3-B537-D2D75B788CD9}"/>
              </a:ext>
            </a:extLst>
          </p:cNvPr>
          <p:cNvSpPr txBox="1"/>
          <p:nvPr/>
        </p:nvSpPr>
        <p:spPr>
          <a:xfrm>
            <a:off x="9107782" y="858108"/>
            <a:ext cx="2430641" cy="4308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Empirische Befunde</a:t>
            </a:r>
          </a:p>
          <a:p>
            <a:endParaRPr lang="de-DE" sz="1600" b="1" dirty="0"/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Rückgang der Sprach-, Lese- und Schreibkompetenz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Häufung von Zitaten und Paraphrasen in Seminararbeiten, kein eigener Standpunkt, fehlende kritische Distanz zur Sekundärliteratur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/>
              <a:t>Wissenschaft reduziert auf Informationssammlung</a:t>
            </a:r>
          </a:p>
          <a:p>
            <a:pPr marL="285750" indent="-285750">
              <a:buFont typeface="Arial" charset="0"/>
              <a:buChar char="•"/>
            </a:pPr>
            <a:endParaRPr lang="de-DE" sz="1200" dirty="0"/>
          </a:p>
          <a:p>
            <a:pPr marL="285750" indent="-285750">
              <a:buFont typeface="Arial" charset="0"/>
              <a:buChar char="•"/>
            </a:pPr>
            <a:endParaRPr lang="de-DE" sz="1200" dirty="0"/>
          </a:p>
          <a:p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Font typeface="Arial" charset="0"/>
              <a:buChar char="•"/>
            </a:pPr>
            <a:endParaRPr lang="de-DE" sz="1200" dirty="0"/>
          </a:p>
          <a:p>
            <a:pPr marL="285750" indent="-285750">
              <a:buFont typeface="Arial" charset="0"/>
              <a:buChar char="•"/>
            </a:pPr>
            <a:endParaRPr lang="de-DE" sz="1200" dirty="0"/>
          </a:p>
        </p:txBody>
      </p:sp>
      <p:sp>
        <p:nvSpPr>
          <p:cNvPr id="11" name="Arrow: Curved Left 7">
            <a:extLst>
              <a:ext uri="{FF2B5EF4-FFF2-40B4-BE49-F238E27FC236}">
                <a16:creationId xmlns="" xmlns:a16="http://schemas.microsoft.com/office/drawing/2014/main" id="{03D1D609-D387-4D51-93A2-D51C61795DA7}"/>
              </a:ext>
            </a:extLst>
          </p:cNvPr>
          <p:cNvSpPr/>
          <p:nvPr/>
        </p:nvSpPr>
        <p:spPr>
          <a:xfrm rot="5400000">
            <a:off x="8753443" y="3724081"/>
            <a:ext cx="853819" cy="3678068"/>
          </a:xfrm>
          <a:prstGeom prst="curvedLeftArrow">
            <a:avLst>
              <a:gd name="adj1" fmla="val 36336"/>
              <a:gd name="adj2" fmla="val 92731"/>
              <a:gd name="adj3" fmla="val 41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    Handlungsbedarf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     im schulischen Kontext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Pfeil nach rechts 11">
            <a:extLst>
              <a:ext uri="{FF2B5EF4-FFF2-40B4-BE49-F238E27FC236}">
                <a16:creationId xmlns="" xmlns:a16="http://schemas.microsoft.com/office/drawing/2014/main" id="{39EDA21A-E2E0-4F91-BA02-E9FA234CE8E2}"/>
              </a:ext>
            </a:extLst>
          </p:cNvPr>
          <p:cNvSpPr/>
          <p:nvPr/>
        </p:nvSpPr>
        <p:spPr>
          <a:xfrm>
            <a:off x="6145272" y="3058954"/>
            <a:ext cx="392965" cy="32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9A6E5421-AE16-4B9D-89DF-9260391A1865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568" y="787400"/>
            <a:ext cx="3865032" cy="5270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Durchgängige Förderung des Argumentierens in der Kursstufe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Grundstein z.B. auf Basis einer Selbsteinschätzung mit Hilfe eines Lernzirkels (Methodentag zu Beginn von K1)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Ausbau in unterschiedlichen Fächern unter Berücksichtigung von Standardsituationen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Übungen im </a:t>
            </a:r>
            <a:r>
              <a:rPr lang="de-DE" dirty="0" err="1"/>
              <a:t>Debating</a:t>
            </a:r>
            <a:r>
              <a:rPr lang="de-DE" dirty="0"/>
              <a:t> (z.B. integriert in den Unterricht, Debattentag, Teilnahme an Wettbewerben)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Bilanzierung und ggf. Nachjustierung am Ende von K2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2 Übergang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Schule </a:t>
            </a:r>
            <a:r>
              <a:rPr lang="mr-IN" sz="2800" b="1" dirty="0">
                <a:solidFill>
                  <a:schemeClr val="tx1"/>
                </a:solidFill>
              </a:rPr>
              <a:t>–</a:t>
            </a:r>
            <a:r>
              <a:rPr lang="de-DE" sz="2800" b="1" dirty="0">
                <a:solidFill>
                  <a:schemeClr val="tx1"/>
                </a:solidFill>
              </a:rPr>
              <a:t> Hochschule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7A092243-2E72-4DF5-8E30-3E19A1EDD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03" y="1844675"/>
            <a:ext cx="3465795" cy="27606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67A4397-9659-4CC1-82F4-4CA5F3670878}"/>
              </a:ext>
            </a:extLst>
          </p:cNvPr>
          <p:cNvSpPr txBox="1"/>
          <p:nvPr/>
        </p:nvSpPr>
        <p:spPr>
          <a:xfrm>
            <a:off x="7958550" y="4762605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Lernzirkel Argumentieren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1A17FD37-3464-43C9-ACB5-6344659E4F1E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6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68ECF84-0930-4303-9A14-F61988BF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97</a:t>
            </a:fld>
            <a:endParaRPr lang="en-US" dirty="0"/>
          </a:p>
        </p:txBody>
      </p:sp>
      <p:graphicFrame>
        <p:nvGraphicFramePr>
          <p:cNvPr id="5" name="Table 10">
            <a:extLst>
              <a:ext uri="{FF2B5EF4-FFF2-40B4-BE49-F238E27FC236}">
                <a16:creationId xmlns="" xmlns:a16="http://schemas.microsoft.com/office/drawing/2014/main" id="{8D647E26-17BD-4CB1-B0B0-6A2EA2F477ED}"/>
              </a:ext>
            </a:extLst>
          </p:cNvPr>
          <p:cNvGraphicFramePr>
            <a:graphicFrameLocks noGrp="1"/>
          </p:cNvGraphicFramePr>
          <p:nvPr/>
        </p:nvGraphicFramePr>
        <p:xfrm>
          <a:off x="3644166" y="136525"/>
          <a:ext cx="7315200" cy="65971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95777">
                  <a:extLst>
                    <a:ext uri="{9D8B030D-6E8A-4147-A177-3AD203B41FA5}">
                      <a16:colId xmlns="" xmlns:a16="http://schemas.microsoft.com/office/drawing/2014/main" val="594236093"/>
                    </a:ext>
                  </a:extLst>
                </a:gridCol>
                <a:gridCol w="3819423">
                  <a:extLst>
                    <a:ext uri="{9D8B030D-6E8A-4147-A177-3AD203B41FA5}">
                      <a16:colId xmlns="" xmlns:a16="http://schemas.microsoft.com/office/drawing/2014/main" val="165698807"/>
                    </a:ext>
                  </a:extLst>
                </a:gridCol>
              </a:tblGrid>
              <a:tr h="1758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LERNSTATIONEN „FIT IM AGUMENTIEREN“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2684925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 A: BASICS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11:  Wem darf man glauben?- Problematisierung von Argumenten aus Autorität und umgekehrt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326525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1: Gegenstand und Begriff des Argumentierens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12:  Der Analogieschluss – Wenn A die Eigenschaft x hat, hat auch B die Eigenschaft x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4040063"/>
                  </a:ext>
                </a:extLst>
              </a:tr>
              <a:tr h="563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2: Was es heißt, zu argumentieren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Unterschied zu manipulativen Kommunikationsstrategien 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13: Kausale Argumente – Der Drache, der den Mond verschlingt ….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4785537"/>
                  </a:ext>
                </a:extLst>
              </a:tr>
              <a:tr h="563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3: Woran man Argumente erkennt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sprachlichen Indikatoren – Konjunktionen, performative Verben, relevante Wortgruppen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14: Argumentieren mit dem Toulmin-Schema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590605"/>
                  </a:ext>
                </a:extLst>
              </a:tr>
              <a:tr h="704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4: Die Überzeugungskraft von Argumenten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Geltungsanspruchs und der Relevanz der Prämissen sowie der Geltungsbeziehung zwischen Prämissen und Konklusion (These)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 D: WAS NOCH ALLES FALSCH LAUFEN KANN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7615640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 B: „DEDUKTIVE ARGUMENTE“ - DAGEGEN KANN MAN NICHTS MEHR SAGEN (HIGH POWER)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15: Die Sache mit den Widersprüchen - konträre und kontradiktorische Aussagen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8113774"/>
                  </a:ext>
                </a:extLst>
              </a:tr>
              <a:tr h="563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5: Konditionale Argumente – „Ja, wenn ...dann....“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16: Mehrdeutigkeiten und Zirkelschlüsse</a:t>
                      </a:r>
                      <a:r>
                        <a:rPr lang="de-DE" sz="11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Versuch, einen Opponenten mit unfairen Mitteln aus der Fassung zu bringen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0702133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6: </a:t>
                      </a:r>
                      <a:r>
                        <a:rPr lang="de-DE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 absurdum – Indirekter Beweis – am Beispiel eines juristischen Falles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 E: SOLL ICH? MUSS ICH? - ARGUMENTIEREN IN NORMATIVEN KONTEXTEN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9662330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7: Syllogismen – Eine klare Sache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Sprachlo-gisches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Verständnis anhand der Identifikation von A E I O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17: Praktischer Syllogismus -  Die normative Prämisse darf nicht fehlen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Sein-Sollens-Fehlschluss)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3272923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8: Ableiten mit </a:t>
                      </a:r>
                      <a:r>
                        <a:rPr lang="de-DE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Venn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-Diagrammen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18: Praktischer Syllogismus - Zwecke und Mittel und die Grenzen instrumenteller Rationalität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14814"/>
                  </a:ext>
                </a:extLst>
              </a:tr>
              <a:tr h="563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9: „Entweder – Oder“ – Warum </a:t>
                      </a:r>
                      <a:r>
                        <a:rPr lang="de-DE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Euthalos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nicht zahlen muss und Protagoras trotzdem sein Geld bekommt - Rekonstruktion eines Dilemmas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19: Von Kunstfälschern und Lügnern - Das Prinzip der Verallgemeinerung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158813"/>
                  </a:ext>
                </a:extLst>
              </a:tr>
              <a:tr h="42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 C: „INDUKTIVE UND ANDERE LOW POWER ARGUMENTE“ – ES KÖNNTE EINIGES DAFÜR SPRECHEN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20: Von Dammbrüchen und anderen guten und schlechten Folgen</a:t>
                      </a:r>
                      <a:r>
                        <a:rPr lang="de-DE" sz="11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Qualität von Folgenargumenten</a:t>
                      </a: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585733"/>
                  </a:ext>
                </a:extLst>
              </a:tr>
              <a:tr h="342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LERNSTATION 10: Können Statistiken täuschen? Statistische Fehlschlüsse</a:t>
                      </a:r>
                      <a:r>
                        <a:rPr lang="de-DE" sz="11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ABSCHLUSS: EINE ARGUMENTATION GEMEINSAM ANALYSIEREN UND BEURTEILEN  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7" marR="5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4181894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="" xmlns:a16="http://schemas.microsoft.com/office/drawing/2014/main" id="{E4191C00-2ACD-4011-B77C-481677AAB978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="" xmlns:a16="http://schemas.microsoft.com/office/drawing/2014/main" id="{72B022F7-DF8B-452C-A6E7-AF15F9D8CC44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2 Übergang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Schule </a:t>
            </a:r>
            <a:r>
              <a:rPr lang="mr-IN" sz="2800" b="1" dirty="0">
                <a:solidFill>
                  <a:schemeClr val="tx1"/>
                </a:solidFill>
              </a:rPr>
              <a:t>–</a:t>
            </a:r>
            <a:r>
              <a:rPr lang="de-DE" sz="2800" b="1" dirty="0">
                <a:solidFill>
                  <a:schemeClr val="tx1"/>
                </a:solidFill>
              </a:rPr>
              <a:t> Hochschule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77DC16C4-140F-4A07-9998-8A39057365D0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2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3: Fortbildungen zum Berufseinstieg </a:t>
            </a:r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EF403EB-3CCF-421B-8047-B3CFC63F2445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8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2458979-6C84-4AC0-B291-02708659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24460"/>
            <a:ext cx="7315200" cy="102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Zielsetzung: </a:t>
            </a:r>
            <a:r>
              <a:rPr lang="de-DE" dirty="0"/>
              <a:t>bedarfsorientierte Begleitung der fachlichen Kompetenzentwicklung junger Kolleg*innen und Förderung der interkollegialen Kommunikation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22E4810-6E2E-48D1-AAA8-3569B5B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28E38BA1-BCEB-4754-8787-1558AF029A20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/>
              <a:t>Besondere Vorhaben und Projekte</a:t>
            </a:r>
          </a:p>
          <a:p>
            <a:pPr algn="r"/>
            <a:r>
              <a:rPr lang="de-DE" b="1" dirty="0"/>
              <a:t>des Seminars Heilbronn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="" xmlns:a16="http://schemas.microsoft.com/office/drawing/2014/main" id="{F47CAC44-03E3-4C3C-99B1-64722232617C}"/>
              </a:ext>
            </a:extLst>
          </p:cNvPr>
          <p:cNvSpPr txBox="1">
            <a:spLocks/>
          </p:cNvSpPr>
          <p:nvPr/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chemeClr val="tx1"/>
                </a:solidFill>
              </a:rPr>
              <a:t>Beispiel 3: Fortbildungen zum Berufseinstieg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9DDEA459-43F8-4464-87C5-302B30275495}"/>
              </a:ext>
            </a:extLst>
          </p:cNvPr>
          <p:cNvGrpSpPr/>
          <p:nvPr/>
        </p:nvGrpSpPr>
        <p:grpSpPr>
          <a:xfrm>
            <a:off x="3758769" y="1891613"/>
            <a:ext cx="7708307" cy="3924553"/>
            <a:chOff x="0" y="-119367"/>
            <a:chExt cx="6724457" cy="2358984"/>
          </a:xfrm>
        </p:grpSpPr>
        <p:grpSp>
          <p:nvGrpSpPr>
            <p:cNvPr id="8" name="Gruppieren 7">
              <a:extLst>
                <a:ext uri="{FF2B5EF4-FFF2-40B4-BE49-F238E27FC236}">
                  <a16:creationId xmlns="" xmlns:a16="http://schemas.microsoft.com/office/drawing/2014/main" id="{B0B32A45-BCF2-4A78-8842-3DC16BA407F7}"/>
                </a:ext>
              </a:extLst>
            </p:cNvPr>
            <p:cNvGrpSpPr/>
            <p:nvPr/>
          </p:nvGrpSpPr>
          <p:grpSpPr>
            <a:xfrm>
              <a:off x="0" y="106017"/>
              <a:ext cx="6724457" cy="2133600"/>
              <a:chOff x="0" y="0"/>
              <a:chExt cx="6724457" cy="2133600"/>
            </a:xfrm>
          </p:grpSpPr>
          <p:sp>
            <p:nvSpPr>
              <p:cNvPr id="13" name="Oval 3">
                <a:extLst>
                  <a:ext uri="{FF2B5EF4-FFF2-40B4-BE49-F238E27FC236}">
                    <a16:creationId xmlns="" xmlns:a16="http://schemas.microsoft.com/office/drawing/2014/main" id="{DF93F27F-3252-4BD1-B365-649962A6BCF6}"/>
                  </a:ext>
                </a:extLst>
              </p:cNvPr>
              <p:cNvSpPr/>
              <p:nvPr/>
            </p:nvSpPr>
            <p:spPr>
              <a:xfrm>
                <a:off x="3180522" y="0"/>
                <a:ext cx="3543935" cy="2133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de-DE" sz="14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Lehrerfortbildung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">
                <a:extLst>
                  <a:ext uri="{FF2B5EF4-FFF2-40B4-BE49-F238E27FC236}">
                    <a16:creationId xmlns="" xmlns:a16="http://schemas.microsoft.com/office/drawing/2014/main" id="{267D8A04-21E0-4CED-9DAB-AE55B0472308}"/>
                  </a:ext>
                </a:extLst>
              </p:cNvPr>
              <p:cNvSpPr/>
              <p:nvPr/>
            </p:nvSpPr>
            <p:spPr>
              <a:xfrm>
                <a:off x="3260035" y="251791"/>
                <a:ext cx="2371725" cy="108648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4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Berufseinstiegsphase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="" xmlns:a16="http://schemas.microsoft.com/office/drawing/2014/main" id="{9B8E249C-D843-49D4-9D44-DE1317DC3C04}"/>
                  </a:ext>
                </a:extLst>
              </p:cNvPr>
              <p:cNvSpPr/>
              <p:nvPr/>
            </p:nvSpPr>
            <p:spPr>
              <a:xfrm>
                <a:off x="0" y="331305"/>
                <a:ext cx="1644015" cy="8877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Studium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="" xmlns:a16="http://schemas.microsoft.com/office/drawing/2014/main" id="{73F896E0-5E00-4415-991E-EEFC06F1A16A}"/>
                  </a:ext>
                </a:extLst>
              </p:cNvPr>
              <p:cNvSpPr/>
              <p:nvPr/>
            </p:nvSpPr>
            <p:spPr>
              <a:xfrm>
                <a:off x="1630017" y="477078"/>
                <a:ext cx="1644015" cy="5962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400" dirty="0">
                    <a:solidFill>
                      <a:srgbClr val="1F386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Referendariat</a:t>
                </a:r>
                <a:endPara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feld 17">
              <a:extLst>
                <a:ext uri="{FF2B5EF4-FFF2-40B4-BE49-F238E27FC236}">
                  <a16:creationId xmlns="" xmlns:a16="http://schemas.microsoft.com/office/drawing/2014/main" id="{4AAAC47E-F3A4-4855-B0F1-DFD00C89249B}"/>
                </a:ext>
              </a:extLst>
            </p:cNvPr>
            <p:cNvSpPr txBox="1"/>
            <p:nvPr/>
          </p:nvSpPr>
          <p:spPr>
            <a:xfrm>
              <a:off x="2126974" y="-119367"/>
              <a:ext cx="2266121" cy="4373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Fallbesprechungen/Coaching</a:t>
              </a:r>
              <a:br>
                <a:rPr lang="de-DE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(Fachbereich Pädagogik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Eckige Klammer links 9">
              <a:extLst>
                <a:ext uri="{FF2B5EF4-FFF2-40B4-BE49-F238E27FC236}">
                  <a16:creationId xmlns="" xmlns:a16="http://schemas.microsoft.com/office/drawing/2014/main" id="{8C35F79F-FFCB-467B-9DB6-14F347223C29}"/>
                </a:ext>
              </a:extLst>
            </p:cNvPr>
            <p:cNvSpPr/>
            <p:nvPr/>
          </p:nvSpPr>
          <p:spPr>
            <a:xfrm rot="5400000">
              <a:off x="3166993" y="-186358"/>
              <a:ext cx="343192" cy="1496322"/>
            </a:xfrm>
            <a:prstGeom prst="leftBracket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Eckige Klammer links 10">
              <a:extLst>
                <a:ext uri="{FF2B5EF4-FFF2-40B4-BE49-F238E27FC236}">
                  <a16:creationId xmlns="" xmlns:a16="http://schemas.microsoft.com/office/drawing/2014/main" id="{DBDBB9B4-3DFF-4D10-A4C0-275CBB8389AB}"/>
                </a:ext>
              </a:extLst>
            </p:cNvPr>
            <p:cNvSpPr/>
            <p:nvPr/>
          </p:nvSpPr>
          <p:spPr>
            <a:xfrm rot="16200000">
              <a:off x="3153741" y="516559"/>
              <a:ext cx="343192" cy="1496322"/>
            </a:xfrm>
            <a:prstGeom prst="leftBracket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Textfeld 18">
              <a:extLst>
                <a:ext uri="{FF2B5EF4-FFF2-40B4-BE49-F238E27FC236}">
                  <a16:creationId xmlns="" xmlns:a16="http://schemas.microsoft.com/office/drawing/2014/main" id="{F9EF8FA1-4F5C-49F0-AB45-14350EFD3B18}"/>
                </a:ext>
              </a:extLst>
            </p:cNvPr>
            <p:cNvSpPr txBox="1"/>
            <p:nvPr/>
          </p:nvSpPr>
          <p:spPr>
            <a:xfrm>
              <a:off x="1815548" y="1524000"/>
              <a:ext cx="3034748" cy="63610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400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Bedarfsorientierte Fortbildungsreihe </a:t>
              </a:r>
              <a:endPara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 fachlichem bzw. fachdidaktischem Schwerpunkt </a:t>
              </a:r>
              <a:endPara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hteck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1A6A751E-20D7-472B-943C-6441808AD762}"/>
              </a:ext>
            </a:extLst>
          </p:cNvPr>
          <p:cNvSpPr/>
          <p:nvPr/>
        </p:nvSpPr>
        <p:spPr>
          <a:xfrm>
            <a:off x="-11226" y="6085214"/>
            <a:ext cx="3445844" cy="771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9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hme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4504</Words>
  <Application>Microsoft Office PowerPoint</Application>
  <PresentationFormat>Benutzerdefiniert</PresentationFormat>
  <Paragraphs>1126</Paragraphs>
  <Slides>118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118</vt:i4>
      </vt:variant>
    </vt:vector>
  </HeadingPairs>
  <TitlesOfParts>
    <vt:vector size="119" baseType="lpstr">
      <vt:lpstr>Rahmen</vt:lpstr>
      <vt:lpstr>Seminar für Ausbildung und Fortbildung  der Lehrkräfte (Gymnasium) Heilbronn</vt:lpstr>
      <vt:lpstr>Gliederung der Präsentation</vt:lpstr>
      <vt:lpstr>Flächen-seminar</vt:lpstr>
      <vt:lpstr> Zahl der Referendar*innen</vt:lpstr>
      <vt:lpstr>Entwicklung der  Referendarzahlen</vt:lpstr>
      <vt:lpstr>Studium der Referendar*innen in anderen  Bundesländern</vt:lpstr>
      <vt:lpstr>Studium der Referendar*innen in anderen  Bundesländern</vt:lpstr>
      <vt:lpstr>Studium der Referendar*innen in anderen  Bundesländern</vt:lpstr>
      <vt:lpstr>Lehr- und Leitungspersonal</vt:lpstr>
      <vt:lpstr>Organisationsplan</vt:lpstr>
      <vt:lpstr>Präsentation der Bereiche</vt:lpstr>
      <vt:lpstr>Bereich 1 Deutsch  Kulturelle Bildung</vt:lpstr>
      <vt:lpstr>Bereich 1 Deutsch / Kulturelle Bildung (NN)</vt:lpstr>
      <vt:lpstr>Bereich 1 Deutsch / Kulturelle Bildung (NN)</vt:lpstr>
      <vt:lpstr>Bereich 1 Deutsch / Kulturelle Bildung (NN)</vt:lpstr>
      <vt:lpstr>Bereich 1 Deutsch / Kulturelle Bildung (NN)</vt:lpstr>
      <vt:lpstr>PowerPoint-Präsentation</vt:lpstr>
      <vt:lpstr>PowerPoint-Präsentation</vt:lpstr>
      <vt:lpstr>PowerPoint-Präsentation</vt:lpstr>
      <vt:lpstr>Bereich 2 Gesellschafts-wissenschaften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Bereich 3 Fremdsprachen / Mediendidaktik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Bereich 4 Naturwissenschaften und NwT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Bereich 5 Qualitätsentwicklung / Evaluation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Bereich 6 Pädagogik / pädagogische Psychologie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Bereich 7 Schulische Übergänge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Besondere Vorhaben  und Projekte des Seminars Heilbronn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für Ausbildung und Fortbildung  der Lehrkräfte (Gymnasium) Heilbronn</dc:title>
  <dc:creator>-</dc:creator>
  <cp:lastModifiedBy>Ehrensperger, Thomas (Seminar Gym Heilbronn)</cp:lastModifiedBy>
  <cp:revision>545</cp:revision>
  <dcterms:created xsi:type="dcterms:W3CDTF">2019-07-18T08:26:13Z</dcterms:created>
  <dcterms:modified xsi:type="dcterms:W3CDTF">2019-09-25T07:44:07Z</dcterms:modified>
</cp:coreProperties>
</file>